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7D800D4-264F-4422-8296-54C58AF3C0FC}">
  <a:tblStyle styleId="{57D800D4-264F-4422-8296-54C58AF3C0FC}"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slide" Target="slides/slide68.xml"/><Relationship Id="rId30" Type="http://schemas.openxmlformats.org/officeDocument/2006/relationships/slide" Target="slides/slide23.xml"/><Relationship Id="rId74" Type="http://schemas.openxmlformats.org/officeDocument/2006/relationships/slide" Target="slides/slide67.xml"/><Relationship Id="rId33" Type="http://schemas.openxmlformats.org/officeDocument/2006/relationships/slide" Target="slides/slide26.xml"/><Relationship Id="rId77" Type="http://schemas.openxmlformats.org/officeDocument/2006/relationships/slide" Target="slides/slide70.xml"/><Relationship Id="rId32" Type="http://schemas.openxmlformats.org/officeDocument/2006/relationships/slide" Target="slides/slide25.xml"/><Relationship Id="rId76" Type="http://schemas.openxmlformats.org/officeDocument/2006/relationships/slide" Target="slides/slide69.xml"/><Relationship Id="rId35" Type="http://schemas.openxmlformats.org/officeDocument/2006/relationships/slide" Target="slides/slide28.xml"/><Relationship Id="rId79" Type="http://schemas.openxmlformats.org/officeDocument/2006/relationships/slide" Target="slides/slide72.xml"/><Relationship Id="rId34" Type="http://schemas.openxmlformats.org/officeDocument/2006/relationships/slide" Target="slides/slide27.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6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p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p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685800" y="1122363"/>
            <a:ext cx="77724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p:nvPr>
            <p:ph idx="10" type="dt"/>
          </p:nvPr>
        </p:nvSpPr>
        <p:spPr>
          <a:xfrm>
            <a:off x="628650" y="6356353"/>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3028950" y="6356353"/>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6457950" y="6356353"/>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628650" y="6356353"/>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028950" y="6356353"/>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457950" y="6356353"/>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623594" y="2285206"/>
            <a:ext cx="5811838" cy="197167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623095" y="370681"/>
            <a:ext cx="5811838" cy="5800725"/>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628650" y="6356353"/>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028950" y="6356353"/>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457950" y="6356353"/>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6" name="Shape 86"/>
        <p:cNvGrpSpPr/>
        <p:nvPr/>
      </p:nvGrpSpPr>
      <p:grpSpPr>
        <a:xfrm>
          <a:off x="0" y="0"/>
          <a:ext cx="0" cy="0"/>
          <a:chOff x="0" y="0"/>
          <a:chExt cx="0" cy="0"/>
        </a:xfrm>
      </p:grpSpPr>
      <p:sp>
        <p:nvSpPr>
          <p:cNvPr id="87" name="Google Shape;87;p1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1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9" name="Google Shape;89;p1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2" name="Shape 92"/>
        <p:cNvGrpSpPr/>
        <p:nvPr/>
      </p:nvGrpSpPr>
      <p:grpSpPr>
        <a:xfrm>
          <a:off x="0" y="0"/>
          <a:ext cx="0" cy="0"/>
          <a:chOff x="0" y="0"/>
          <a:chExt cx="0" cy="0"/>
        </a:xfrm>
      </p:grpSpPr>
      <p:sp>
        <p:nvSpPr>
          <p:cNvPr id="93" name="Google Shape;93;p1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p15"/>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 name="Google Shape;95;p1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1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8" name="Shape 98"/>
        <p:cNvGrpSpPr/>
        <p:nvPr/>
      </p:nvGrpSpPr>
      <p:grpSpPr>
        <a:xfrm>
          <a:off x="0" y="0"/>
          <a:ext cx="0" cy="0"/>
          <a:chOff x="0" y="0"/>
          <a:chExt cx="0" cy="0"/>
        </a:xfrm>
      </p:grpSpPr>
      <p:sp>
        <p:nvSpPr>
          <p:cNvPr id="99" name="Google Shape;99;p16"/>
          <p:cNvSpPr txBox="1"/>
          <p:nvPr>
            <p:ph type="title"/>
          </p:nvPr>
        </p:nvSpPr>
        <p:spPr>
          <a:xfrm>
            <a:off x="623888" y="1709739"/>
            <a:ext cx="78867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16"/>
          <p:cNvSpPr txBox="1"/>
          <p:nvPr>
            <p:ph idx="1" type="body"/>
          </p:nvPr>
        </p:nvSpPr>
        <p:spPr>
          <a:xfrm>
            <a:off x="623888"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01" name="Google Shape;101;p1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1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1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4" name="Shape 104"/>
        <p:cNvGrpSpPr/>
        <p:nvPr/>
      </p:nvGrpSpPr>
      <p:grpSpPr>
        <a:xfrm>
          <a:off x="0" y="0"/>
          <a:ext cx="0" cy="0"/>
          <a:chOff x="0" y="0"/>
          <a:chExt cx="0" cy="0"/>
        </a:xfrm>
      </p:grpSpPr>
      <p:sp>
        <p:nvSpPr>
          <p:cNvPr id="105" name="Google Shape;105;p1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 name="Google Shape;106;p17"/>
          <p:cNvSpPr txBox="1"/>
          <p:nvPr>
            <p:ph idx="1" type="body"/>
          </p:nvPr>
        </p:nvSpPr>
        <p:spPr>
          <a:xfrm>
            <a:off x="628650" y="1825625"/>
            <a:ext cx="38862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 name="Google Shape;107;p17"/>
          <p:cNvSpPr txBox="1"/>
          <p:nvPr>
            <p:ph idx="2" type="body"/>
          </p:nvPr>
        </p:nvSpPr>
        <p:spPr>
          <a:xfrm>
            <a:off x="4629150" y="1825625"/>
            <a:ext cx="38862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 name="Google Shape;108;p1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1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1" name="Shape 111"/>
        <p:cNvGrpSpPr/>
        <p:nvPr/>
      </p:nvGrpSpPr>
      <p:grpSpPr>
        <a:xfrm>
          <a:off x="0" y="0"/>
          <a:ext cx="0" cy="0"/>
          <a:chOff x="0" y="0"/>
          <a:chExt cx="0" cy="0"/>
        </a:xfrm>
      </p:grpSpPr>
      <p:sp>
        <p:nvSpPr>
          <p:cNvPr id="112" name="Google Shape;112;p18"/>
          <p:cNvSpPr txBox="1"/>
          <p:nvPr>
            <p:ph type="title"/>
          </p:nvPr>
        </p:nvSpPr>
        <p:spPr>
          <a:xfrm>
            <a:off x="629841" y="365126"/>
            <a:ext cx="78867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18"/>
          <p:cNvSpPr txBox="1"/>
          <p:nvPr>
            <p:ph idx="1" type="body"/>
          </p:nvPr>
        </p:nvSpPr>
        <p:spPr>
          <a:xfrm>
            <a:off x="629842" y="1681163"/>
            <a:ext cx="3868340"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4" name="Google Shape;114;p18"/>
          <p:cNvSpPr txBox="1"/>
          <p:nvPr>
            <p:ph idx="2" type="body"/>
          </p:nvPr>
        </p:nvSpPr>
        <p:spPr>
          <a:xfrm>
            <a:off x="629842" y="2505075"/>
            <a:ext cx="3868340"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 name="Google Shape;115;p18"/>
          <p:cNvSpPr txBox="1"/>
          <p:nvPr>
            <p:ph idx="3" type="body"/>
          </p:nvPr>
        </p:nvSpPr>
        <p:spPr>
          <a:xfrm>
            <a:off x="4629150" y="1681163"/>
            <a:ext cx="3887391"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6" name="Google Shape;116;p18"/>
          <p:cNvSpPr txBox="1"/>
          <p:nvPr>
            <p:ph idx="4" type="body"/>
          </p:nvPr>
        </p:nvSpPr>
        <p:spPr>
          <a:xfrm>
            <a:off x="4629150" y="2505075"/>
            <a:ext cx="3887391"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 name="Google Shape;117;p1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1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1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0" name="Shape 120"/>
        <p:cNvGrpSpPr/>
        <p:nvPr/>
      </p:nvGrpSpPr>
      <p:grpSpPr>
        <a:xfrm>
          <a:off x="0" y="0"/>
          <a:ext cx="0" cy="0"/>
          <a:chOff x="0" y="0"/>
          <a:chExt cx="0" cy="0"/>
        </a:xfrm>
      </p:grpSpPr>
      <p:sp>
        <p:nvSpPr>
          <p:cNvPr id="121" name="Google Shape;121;p19"/>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 name="Google Shape;122;p1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1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5" name="Shape 125"/>
        <p:cNvGrpSpPr/>
        <p:nvPr/>
      </p:nvGrpSpPr>
      <p:grpSpPr>
        <a:xfrm>
          <a:off x="0" y="0"/>
          <a:ext cx="0" cy="0"/>
          <a:chOff x="0" y="0"/>
          <a:chExt cx="0" cy="0"/>
        </a:xfrm>
      </p:grpSpPr>
      <p:sp>
        <p:nvSpPr>
          <p:cNvPr id="126" name="Google Shape;126;p2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2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9" name="Shape 129"/>
        <p:cNvGrpSpPr/>
        <p:nvPr/>
      </p:nvGrpSpPr>
      <p:grpSpPr>
        <a:xfrm>
          <a:off x="0" y="0"/>
          <a:ext cx="0" cy="0"/>
          <a:chOff x="0" y="0"/>
          <a:chExt cx="0" cy="0"/>
        </a:xfrm>
      </p:grpSpPr>
      <p:sp>
        <p:nvSpPr>
          <p:cNvPr id="130" name="Google Shape;130;p21"/>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1" name="Google Shape;131;p21"/>
          <p:cNvSpPr txBox="1"/>
          <p:nvPr>
            <p:ph idx="1" type="body"/>
          </p:nvPr>
        </p:nvSpPr>
        <p:spPr>
          <a:xfrm>
            <a:off x="3887391" y="987426"/>
            <a:ext cx="462915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 name="Google Shape;132;p21"/>
          <p:cNvSpPr txBox="1"/>
          <p:nvPr>
            <p:ph idx="2" type="body"/>
          </p:nvPr>
        </p:nvSpPr>
        <p:spPr>
          <a:xfrm>
            <a:off x="629841" y="2057400"/>
            <a:ext cx="2949178"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 name="Google Shape;133;p2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2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2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
          <p:cNvSpPr txBox="1"/>
          <p:nvPr>
            <p:ph idx="10" type="dt"/>
          </p:nvPr>
        </p:nvSpPr>
        <p:spPr>
          <a:xfrm>
            <a:off x="628650" y="6356353"/>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3028950" y="6356353"/>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6457950" y="6356353"/>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36" name="Shape 136"/>
        <p:cNvGrpSpPr/>
        <p:nvPr/>
      </p:nvGrpSpPr>
      <p:grpSpPr>
        <a:xfrm>
          <a:off x="0" y="0"/>
          <a:ext cx="0" cy="0"/>
          <a:chOff x="0" y="0"/>
          <a:chExt cx="0" cy="0"/>
        </a:xfrm>
      </p:grpSpPr>
      <p:sp>
        <p:nvSpPr>
          <p:cNvPr id="137" name="Google Shape;137;p22"/>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 name="Google Shape;138;p22"/>
          <p:cNvSpPr/>
          <p:nvPr>
            <p:ph idx="2" type="pic"/>
          </p:nvPr>
        </p:nvSpPr>
        <p:spPr>
          <a:xfrm>
            <a:off x="3887391" y="987426"/>
            <a:ext cx="462915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39" name="Google Shape;139;p22"/>
          <p:cNvSpPr txBox="1"/>
          <p:nvPr>
            <p:ph idx="1" type="body"/>
          </p:nvPr>
        </p:nvSpPr>
        <p:spPr>
          <a:xfrm>
            <a:off x="629841" y="2057400"/>
            <a:ext cx="2949178"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0" name="Google Shape;140;p2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2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 name="Shape 143"/>
        <p:cNvGrpSpPr/>
        <p:nvPr/>
      </p:nvGrpSpPr>
      <p:grpSpPr>
        <a:xfrm>
          <a:off x="0" y="0"/>
          <a:ext cx="0" cy="0"/>
          <a:chOff x="0" y="0"/>
          <a:chExt cx="0" cy="0"/>
        </a:xfrm>
      </p:grpSpPr>
      <p:sp>
        <p:nvSpPr>
          <p:cNvPr id="144" name="Google Shape;144;p2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 name="Google Shape;145;p23"/>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2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9" name="Shape 149"/>
        <p:cNvGrpSpPr/>
        <p:nvPr/>
      </p:nvGrpSpPr>
      <p:grpSpPr>
        <a:xfrm>
          <a:off x="0" y="0"/>
          <a:ext cx="0" cy="0"/>
          <a:chOff x="0" y="0"/>
          <a:chExt cx="0" cy="0"/>
        </a:xfrm>
      </p:grpSpPr>
      <p:sp>
        <p:nvSpPr>
          <p:cNvPr id="150" name="Google Shape;150;p24"/>
          <p:cNvSpPr txBox="1"/>
          <p:nvPr>
            <p:ph type="title"/>
          </p:nvPr>
        </p:nvSpPr>
        <p:spPr>
          <a:xfrm rot="5400000">
            <a:off x="4623593" y="2285206"/>
            <a:ext cx="5811838" cy="197167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1" name="Google Shape;151;p24"/>
          <p:cNvSpPr txBox="1"/>
          <p:nvPr>
            <p:ph idx="1" type="body"/>
          </p:nvPr>
        </p:nvSpPr>
        <p:spPr>
          <a:xfrm rot="5400000">
            <a:off x="623093" y="370681"/>
            <a:ext cx="5811838" cy="5800725"/>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2" name="Google Shape;152;p2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2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p2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 name="Shape 23"/>
        <p:cNvGrpSpPr/>
        <p:nvPr/>
      </p:nvGrpSpPr>
      <p:grpSpPr>
        <a:xfrm>
          <a:off x="0" y="0"/>
          <a:ext cx="0" cy="0"/>
          <a:chOff x="0" y="0"/>
          <a:chExt cx="0" cy="0"/>
        </a:xfrm>
      </p:grpSpPr>
      <p:sp>
        <p:nvSpPr>
          <p:cNvPr id="24" name="Google Shape;24;p4"/>
          <p:cNvSpPr txBox="1"/>
          <p:nvPr>
            <p:ph idx="10" type="dt"/>
          </p:nvPr>
        </p:nvSpPr>
        <p:spPr>
          <a:xfrm>
            <a:off x="628650" y="6356353"/>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028950" y="6356353"/>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457950" y="6356353"/>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623888" y="1709741"/>
            <a:ext cx="78867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623888" y="4589466"/>
            <a:ext cx="78867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sz="2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5"/>
          <p:cNvSpPr txBox="1"/>
          <p:nvPr>
            <p:ph idx="10" type="dt"/>
          </p:nvPr>
        </p:nvSpPr>
        <p:spPr>
          <a:xfrm>
            <a:off x="628650" y="6356353"/>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028950" y="6356353"/>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457950" y="6356353"/>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628650" y="1825625"/>
            <a:ext cx="38862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6"/>
          <p:cNvSpPr txBox="1"/>
          <p:nvPr>
            <p:ph idx="2" type="body"/>
          </p:nvPr>
        </p:nvSpPr>
        <p:spPr>
          <a:xfrm>
            <a:off x="4629150" y="1825625"/>
            <a:ext cx="38862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6"/>
          <p:cNvSpPr txBox="1"/>
          <p:nvPr>
            <p:ph idx="10" type="dt"/>
          </p:nvPr>
        </p:nvSpPr>
        <p:spPr>
          <a:xfrm>
            <a:off x="628650" y="6356353"/>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028950" y="6356353"/>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457950" y="6356353"/>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629841" y="365128"/>
            <a:ext cx="78867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629842" y="1681163"/>
            <a:ext cx="3868340"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7"/>
          <p:cNvSpPr txBox="1"/>
          <p:nvPr>
            <p:ph idx="2" type="body"/>
          </p:nvPr>
        </p:nvSpPr>
        <p:spPr>
          <a:xfrm>
            <a:off x="629842" y="2505075"/>
            <a:ext cx="3868340"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7"/>
          <p:cNvSpPr txBox="1"/>
          <p:nvPr>
            <p:ph idx="3" type="body"/>
          </p:nvPr>
        </p:nvSpPr>
        <p:spPr>
          <a:xfrm>
            <a:off x="4629151" y="1681163"/>
            <a:ext cx="3887391"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7"/>
          <p:cNvSpPr txBox="1"/>
          <p:nvPr>
            <p:ph idx="4" type="body"/>
          </p:nvPr>
        </p:nvSpPr>
        <p:spPr>
          <a:xfrm>
            <a:off x="4629151" y="2505075"/>
            <a:ext cx="3887391"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7"/>
          <p:cNvSpPr txBox="1"/>
          <p:nvPr>
            <p:ph idx="10" type="dt"/>
          </p:nvPr>
        </p:nvSpPr>
        <p:spPr>
          <a:xfrm>
            <a:off x="628650" y="6356353"/>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028950" y="6356353"/>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457950" y="6356353"/>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628650" y="6356353"/>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028950" y="6356353"/>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457950" y="6356353"/>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887391" y="987428"/>
            <a:ext cx="462915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629841" y="2057400"/>
            <a:ext cx="2949178"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628650" y="6356353"/>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028950" y="6356353"/>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457950" y="6356353"/>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3887391" y="987428"/>
            <a:ext cx="462915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10"/>
          <p:cNvSpPr txBox="1"/>
          <p:nvPr>
            <p:ph idx="1" type="body"/>
          </p:nvPr>
        </p:nvSpPr>
        <p:spPr>
          <a:xfrm>
            <a:off x="629841" y="2057400"/>
            <a:ext cx="2949178"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628650" y="6356353"/>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028950" y="6356353"/>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457950" y="6356353"/>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3.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2.xml"/><Relationship Id="rId12" Type="http://schemas.openxmlformats.org/officeDocument/2006/relationships/slideLayout" Target="../slideLayouts/slideLayout22.xml"/><Relationship Id="rId1" Type="http://schemas.openxmlformats.org/officeDocument/2006/relationships/image" Target="../media/image1.jp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628650" y="6356353"/>
            <a:ext cx="2057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028950" y="6356353"/>
            <a:ext cx="30861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457950" y="6356353"/>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80" name="Shape 80"/>
        <p:cNvGrpSpPr/>
        <p:nvPr/>
      </p:nvGrpSpPr>
      <p:grpSpPr>
        <a:xfrm>
          <a:off x="0" y="0"/>
          <a:ext cx="0" cy="0"/>
          <a:chOff x="0" y="0"/>
          <a:chExt cx="0" cy="0"/>
        </a:xfrm>
      </p:grpSpPr>
      <p:sp>
        <p:nvSpPr>
          <p:cNvPr id="81" name="Google Shape;81;p1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2" name="Google Shape;82;p13"/>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3" name="Google Shape;83;p1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4" name="Google Shape;84;p1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5" name="Google Shape;85;p1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22.png"/><Relationship Id="rId5" Type="http://schemas.openxmlformats.org/officeDocument/2006/relationships/image" Target="../media/image2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7.jpg"/><Relationship Id="rId4" Type="http://schemas.openxmlformats.org/officeDocument/2006/relationships/image" Target="../media/image20.jpg"/><Relationship Id="rId5" Type="http://schemas.openxmlformats.org/officeDocument/2006/relationships/image" Target="../media/image22.png"/><Relationship Id="rId6" Type="http://schemas.openxmlformats.org/officeDocument/2006/relationships/image" Target="../media/image19.jpg"/><Relationship Id="rId7"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jpg"/><Relationship Id="rId4" Type="http://schemas.openxmlformats.org/officeDocument/2006/relationships/image" Target="../media/image23.jpg"/><Relationship Id="rId5" Type="http://schemas.openxmlformats.org/officeDocument/2006/relationships/image" Target="../media/image22.png"/><Relationship Id="rId6"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5.jpg"/><Relationship Id="rId4" Type="http://schemas.openxmlformats.org/officeDocument/2006/relationships/image" Target="../media/image24.jpg"/><Relationship Id="rId5" Type="http://schemas.openxmlformats.org/officeDocument/2006/relationships/image" Target="../media/image22.png"/><Relationship Id="rId6"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6.jp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0.jpg"/><Relationship Id="rId4" Type="http://schemas.openxmlformats.org/officeDocument/2006/relationships/image" Target="../media/image22.png"/><Relationship Id="rId5"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0.jp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0.jp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0.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7.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1.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5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3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4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3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3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3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4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jpg"/><Relationship Id="rId4" Type="http://schemas.openxmlformats.org/officeDocument/2006/relationships/image" Target="../media/image2.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52.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55.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5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4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4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4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4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4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5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4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jpg"/><Relationship Id="rId4" Type="http://schemas.openxmlformats.org/officeDocument/2006/relationships/image" Target="../media/image12.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image" Target="../media/image5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 Id="rId3" Type="http://schemas.openxmlformats.org/officeDocument/2006/relationships/image" Target="../media/image5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image" Target="../media/image5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25"/>
          <p:cNvPicPr preferRelativeResize="0"/>
          <p:nvPr/>
        </p:nvPicPr>
        <p:blipFill rotWithShape="1">
          <a:blip r:embed="rId3">
            <a:alphaModFix/>
          </a:blip>
          <a:srcRect b="0" l="0" r="0" t="0"/>
          <a:stretch/>
        </p:blipFill>
        <p:spPr>
          <a:xfrm>
            <a:off x="1" y="0"/>
            <a:ext cx="9107714" cy="6858000"/>
          </a:xfrm>
          <a:prstGeom prst="rect">
            <a:avLst/>
          </a:prstGeom>
          <a:noFill/>
          <a:ln>
            <a:noFill/>
          </a:ln>
        </p:spPr>
      </p:pic>
      <p:sp>
        <p:nvSpPr>
          <p:cNvPr id="160" name="Google Shape;160;p25"/>
          <p:cNvSpPr txBox="1"/>
          <p:nvPr>
            <p:ph type="ctrTitle"/>
          </p:nvPr>
        </p:nvSpPr>
        <p:spPr>
          <a:xfrm>
            <a:off x="839800" y="607219"/>
            <a:ext cx="7772400" cy="23876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Calibri"/>
              <a:buNone/>
            </a:pPr>
            <a:r>
              <a:rPr b="1" lang="en-US"/>
              <a:t>Summary REPORT</a:t>
            </a:r>
            <a:endParaRPr b="1"/>
          </a:p>
        </p:txBody>
      </p:sp>
      <p:sp>
        <p:nvSpPr>
          <p:cNvPr id="161" name="Google Shape;161;p25"/>
          <p:cNvSpPr txBox="1"/>
          <p:nvPr>
            <p:ph idx="1" type="subTitle"/>
          </p:nvPr>
        </p:nvSpPr>
        <p:spPr>
          <a:xfrm>
            <a:off x="2209802" y="5355773"/>
            <a:ext cx="6694714" cy="1349829"/>
          </a:xfrm>
          <a:prstGeom prst="rect">
            <a:avLst/>
          </a:prstGeom>
          <a:noFill/>
          <a:ln>
            <a:noFill/>
          </a:ln>
        </p:spPr>
        <p:txBody>
          <a:bodyPr anchorCtr="0" anchor="t" bIns="45700" lIns="91425" spcFirstLastPara="1" rIns="91425" wrap="square" tIns="45700">
            <a:noAutofit/>
          </a:bodyPr>
          <a:lstStyle/>
          <a:p>
            <a:pPr indent="0" lvl="0" marL="0" rtl="0" algn="ctr">
              <a:lnSpc>
                <a:spcPct val="70000"/>
              </a:lnSpc>
              <a:spcBef>
                <a:spcPts val="0"/>
              </a:spcBef>
              <a:spcAft>
                <a:spcPts val="0"/>
              </a:spcAft>
              <a:buClr>
                <a:schemeClr val="lt1"/>
              </a:buClr>
              <a:buSzPts val="4185"/>
              <a:buNone/>
            </a:pPr>
            <a:r>
              <a:rPr b="1" lang="en-US" sz="4185">
                <a:solidFill>
                  <a:schemeClr val="lt1"/>
                </a:solidFill>
              </a:rPr>
              <a:t>Survei Penjaringan Aspirasi Politik dan Pembangunan</a:t>
            </a:r>
            <a:endParaRPr b="1" sz="4185">
              <a:solidFill>
                <a:schemeClr val="lt1"/>
              </a:solidFill>
            </a:endParaRPr>
          </a:p>
        </p:txBody>
      </p:sp>
      <p:pic>
        <p:nvPicPr>
          <p:cNvPr descr="H:\PILPRES 2019\avemedia1.png" id="162" name="Google Shape;162;p25"/>
          <p:cNvPicPr preferRelativeResize="0"/>
          <p:nvPr/>
        </p:nvPicPr>
        <p:blipFill rotWithShape="1">
          <a:blip r:embed="rId4">
            <a:alphaModFix/>
          </a:blip>
          <a:srcRect b="0" l="0" r="0" t="0"/>
          <a:stretch/>
        </p:blipFill>
        <p:spPr>
          <a:xfrm>
            <a:off x="-272143" y="-741194"/>
            <a:ext cx="5281611" cy="339730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34"/>
          <p:cNvPicPr preferRelativeResize="0"/>
          <p:nvPr/>
        </p:nvPicPr>
        <p:blipFill rotWithShape="1">
          <a:blip r:embed="rId3">
            <a:alphaModFix/>
          </a:blip>
          <a:srcRect b="0" l="0" r="0" t="0"/>
          <a:stretch/>
        </p:blipFill>
        <p:spPr>
          <a:xfrm>
            <a:off x="18144" y="0"/>
            <a:ext cx="9107714" cy="6858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35"/>
          <p:cNvPicPr preferRelativeResize="0"/>
          <p:nvPr/>
        </p:nvPicPr>
        <p:blipFill rotWithShape="1">
          <a:blip r:embed="rId3">
            <a:alphaModFix/>
          </a:blip>
          <a:srcRect b="0" l="0" r="0" t="0"/>
          <a:stretch/>
        </p:blipFill>
        <p:spPr>
          <a:xfrm>
            <a:off x="18144" y="0"/>
            <a:ext cx="9107714" cy="6858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6"/>
          <p:cNvSpPr txBox="1"/>
          <p:nvPr/>
        </p:nvSpPr>
        <p:spPr>
          <a:xfrm>
            <a:off x="783772" y="2946399"/>
            <a:ext cx="7711342"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000">
                <a:solidFill>
                  <a:schemeClr val="dk1"/>
                </a:solidFill>
                <a:latin typeface="Calibri"/>
                <a:ea typeface="Calibri"/>
                <a:cs typeface="Calibri"/>
                <a:sym typeface="Calibri"/>
              </a:rPr>
              <a:t>EVALUASI KINERJA PEMERINTAHAN</a:t>
            </a:r>
            <a:endParaRPr b="1" sz="40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37"/>
          <p:cNvPicPr preferRelativeResize="0"/>
          <p:nvPr/>
        </p:nvPicPr>
        <p:blipFill rotWithShape="1">
          <a:blip r:embed="rId3">
            <a:alphaModFix/>
          </a:blip>
          <a:srcRect b="0" l="0" r="0" t="0"/>
          <a:stretch/>
        </p:blipFill>
        <p:spPr>
          <a:xfrm>
            <a:off x="18144" y="0"/>
            <a:ext cx="9107714" cy="6858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38"/>
          <p:cNvPicPr preferRelativeResize="0"/>
          <p:nvPr/>
        </p:nvPicPr>
        <p:blipFill rotWithShape="1">
          <a:blip r:embed="rId3">
            <a:alphaModFix/>
          </a:blip>
          <a:srcRect b="0" l="0" r="0" t="0"/>
          <a:stretch/>
        </p:blipFill>
        <p:spPr>
          <a:xfrm>
            <a:off x="18144" y="0"/>
            <a:ext cx="9107714" cy="6858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39"/>
          <p:cNvPicPr preferRelativeResize="0"/>
          <p:nvPr/>
        </p:nvPicPr>
        <p:blipFill rotWithShape="1">
          <a:blip r:embed="rId3">
            <a:alphaModFix/>
          </a:blip>
          <a:srcRect b="0" l="0" r="0" t="0"/>
          <a:stretch/>
        </p:blipFill>
        <p:spPr>
          <a:xfrm>
            <a:off x="5473523" y="1297546"/>
            <a:ext cx="5145382" cy="3081270"/>
          </a:xfrm>
          <a:prstGeom prst="rect">
            <a:avLst/>
          </a:prstGeom>
          <a:noFill/>
          <a:ln>
            <a:noFill/>
          </a:ln>
        </p:spPr>
      </p:pic>
      <p:sp>
        <p:nvSpPr>
          <p:cNvPr id="245" name="Google Shape;245;p39"/>
          <p:cNvSpPr txBox="1"/>
          <p:nvPr/>
        </p:nvSpPr>
        <p:spPr>
          <a:xfrm>
            <a:off x="5859888" y="818034"/>
            <a:ext cx="3118546"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rgbClr val="003E7B"/>
                </a:solidFill>
                <a:latin typeface="Arial"/>
                <a:ea typeface="Arial"/>
                <a:cs typeface="Arial"/>
                <a:sym typeface="Arial"/>
              </a:rPr>
              <a:t>KEPUASAN TERHADAP </a:t>
            </a:r>
            <a:endParaRPr/>
          </a:p>
          <a:p>
            <a:pPr indent="0" lvl="0" marL="0" marR="0" rtl="0" algn="ctr">
              <a:spcBef>
                <a:spcPts val="0"/>
              </a:spcBef>
              <a:spcAft>
                <a:spcPts val="0"/>
              </a:spcAft>
              <a:buNone/>
            </a:pPr>
            <a:r>
              <a:rPr lang="en-US" sz="2000">
                <a:solidFill>
                  <a:srgbClr val="003E7B"/>
                </a:solidFill>
                <a:latin typeface="Arial"/>
                <a:ea typeface="Arial"/>
                <a:cs typeface="Arial"/>
                <a:sym typeface="Arial"/>
              </a:rPr>
              <a:t>KINERJA PEMERINTAH</a:t>
            </a:r>
            <a:endParaRPr sz="2000">
              <a:solidFill>
                <a:srgbClr val="003E7B"/>
              </a:solidFill>
              <a:latin typeface="Arial"/>
              <a:ea typeface="Arial"/>
              <a:cs typeface="Arial"/>
              <a:sym typeface="Arial"/>
            </a:endParaRPr>
          </a:p>
        </p:txBody>
      </p:sp>
      <p:sp>
        <p:nvSpPr>
          <p:cNvPr id="246" name="Google Shape;246;p39"/>
          <p:cNvSpPr/>
          <p:nvPr/>
        </p:nvSpPr>
        <p:spPr>
          <a:xfrm>
            <a:off x="296198" y="116114"/>
            <a:ext cx="5177325" cy="6741887"/>
          </a:xfrm>
          <a:custGeom>
            <a:rect b="b" l="l" r="r" t="t"/>
            <a:pathLst>
              <a:path extrusionOk="0" h="6499547" w="5318992">
                <a:moveTo>
                  <a:pt x="17" y="886809"/>
                </a:moveTo>
                <a:cubicBezTo>
                  <a:pt x="17" y="397201"/>
                  <a:pt x="-15201" y="295"/>
                  <a:pt x="886531" y="295"/>
                </a:cubicBezTo>
                <a:lnTo>
                  <a:pt x="4432478" y="295"/>
                </a:lnTo>
                <a:cubicBezTo>
                  <a:pt x="5218300" y="-12584"/>
                  <a:pt x="5318992" y="397201"/>
                  <a:pt x="5318992" y="886809"/>
                </a:cubicBezTo>
                <a:lnTo>
                  <a:pt x="5318992" y="5612738"/>
                </a:lnTo>
                <a:cubicBezTo>
                  <a:pt x="5318992" y="6102346"/>
                  <a:pt x="5205421" y="6460615"/>
                  <a:pt x="4432478" y="6499252"/>
                </a:cubicBezTo>
                <a:lnTo>
                  <a:pt x="886531" y="6499252"/>
                </a:lnTo>
                <a:cubicBezTo>
                  <a:pt x="10557" y="6512131"/>
                  <a:pt x="17" y="6102346"/>
                  <a:pt x="17" y="5612738"/>
                </a:cubicBezTo>
                <a:lnTo>
                  <a:pt x="17" y="886809"/>
                </a:lnTo>
                <a:close/>
              </a:path>
            </a:pathLst>
          </a:custGeom>
          <a:solidFill>
            <a:srgbClr val="003E7B"/>
          </a:solidFill>
          <a:ln cap="flat" cmpd="sng" w="57150">
            <a:solidFill>
              <a:srgbClr val="003E7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7" name="Google Shape;247;p39"/>
          <p:cNvSpPr/>
          <p:nvPr/>
        </p:nvSpPr>
        <p:spPr>
          <a:xfrm>
            <a:off x="296199" y="669165"/>
            <a:ext cx="5177324" cy="6188836"/>
          </a:xfrm>
          <a:custGeom>
            <a:rect b="b" l="l" r="r" t="t"/>
            <a:pathLst>
              <a:path extrusionOk="0" h="6499547" w="5318992">
                <a:moveTo>
                  <a:pt x="17" y="886809"/>
                </a:moveTo>
                <a:cubicBezTo>
                  <a:pt x="17" y="397201"/>
                  <a:pt x="-15201" y="295"/>
                  <a:pt x="886531" y="295"/>
                </a:cubicBezTo>
                <a:lnTo>
                  <a:pt x="4432478" y="295"/>
                </a:lnTo>
                <a:cubicBezTo>
                  <a:pt x="5218300" y="-12584"/>
                  <a:pt x="5318992" y="397201"/>
                  <a:pt x="5318992" y="886809"/>
                </a:cubicBezTo>
                <a:lnTo>
                  <a:pt x="5318992" y="5612738"/>
                </a:lnTo>
                <a:cubicBezTo>
                  <a:pt x="5318992" y="6102346"/>
                  <a:pt x="5205421" y="6460615"/>
                  <a:pt x="4432478" y="6499252"/>
                </a:cubicBezTo>
                <a:lnTo>
                  <a:pt x="886531" y="6499252"/>
                </a:lnTo>
                <a:cubicBezTo>
                  <a:pt x="10557" y="6512131"/>
                  <a:pt x="17" y="6102346"/>
                  <a:pt x="17" y="5612738"/>
                </a:cubicBezTo>
                <a:lnTo>
                  <a:pt x="17" y="886809"/>
                </a:lnTo>
                <a:close/>
              </a:path>
            </a:pathLst>
          </a:custGeom>
          <a:solidFill>
            <a:schemeClr val="lt1"/>
          </a:solidFill>
          <a:ln cap="flat" cmpd="sng" w="57150">
            <a:solidFill>
              <a:srgbClr val="003E7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aphicFrame>
        <p:nvGraphicFramePr>
          <p:cNvPr id="248" name="Google Shape;248;p39"/>
          <p:cNvGraphicFramePr/>
          <p:nvPr/>
        </p:nvGraphicFramePr>
        <p:xfrm>
          <a:off x="447085" y="974014"/>
          <a:ext cx="3000000" cy="3000000"/>
        </p:xfrm>
        <a:graphic>
          <a:graphicData uri="http://schemas.openxmlformats.org/drawingml/2006/table">
            <a:tbl>
              <a:tblPr>
                <a:noFill/>
                <a:tableStyleId>{57D800D4-264F-4422-8296-54C58AF3C0FC}</a:tableStyleId>
              </a:tblPr>
              <a:tblGrid>
                <a:gridCol w="2541825"/>
                <a:gridCol w="880725"/>
                <a:gridCol w="718125"/>
                <a:gridCol w="692575"/>
              </a:tblGrid>
              <a:tr h="231625">
                <a:tc>
                  <a:txBody>
                    <a:bodyPr/>
                    <a:lstStyle/>
                    <a:p>
                      <a:pPr indent="0" lvl="0" marL="0" marR="0" rtl="0" algn="ctr">
                        <a:spcBef>
                          <a:spcPts val="0"/>
                        </a:spcBef>
                        <a:spcAft>
                          <a:spcPts val="0"/>
                        </a:spcAft>
                        <a:buNone/>
                      </a:pPr>
                      <a:r>
                        <a:rPr b="1" i="0" lang="en-US" sz="1400" u="none" cap="none" strike="noStrike">
                          <a:solidFill>
                            <a:srgbClr val="000000"/>
                          </a:solidFill>
                          <a:latin typeface="Arial"/>
                          <a:ea typeface="Arial"/>
                          <a:cs typeface="Arial"/>
                          <a:sym typeface="Arial"/>
                        </a:rPr>
                        <a:t> ISU TERHADAP JOKOWI</a:t>
                      </a:r>
                      <a:endParaRPr b="1" i="0" sz="1400" u="none" cap="none" strike="noStrike">
                        <a:solidFill>
                          <a:srgbClr val="000000"/>
                        </a:solidFill>
                        <a:latin typeface="Arial"/>
                        <a:ea typeface="Arial"/>
                        <a:cs typeface="Arial"/>
                        <a:sym typeface="Arial"/>
                      </a:endParaRPr>
                    </a:p>
                  </a:txBody>
                  <a:tcPr marT="9525" marB="0" marR="9525" marL="9525" anchor="b">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0000"/>
                    </a:solidFill>
                  </a:tcPr>
                </a:tc>
                <a:tc>
                  <a:txBody>
                    <a:bodyPr/>
                    <a:lstStyle/>
                    <a:p>
                      <a:pPr indent="0" lvl="0" marL="0" marR="0" rtl="0" algn="ctr">
                        <a:spcBef>
                          <a:spcPts val="0"/>
                        </a:spcBef>
                        <a:spcAft>
                          <a:spcPts val="0"/>
                        </a:spcAft>
                        <a:buNone/>
                      </a:pPr>
                      <a:r>
                        <a:rPr b="1" i="0" lang="en-US" sz="1400" u="none" cap="none" strike="noStrike">
                          <a:solidFill>
                            <a:srgbClr val="000000"/>
                          </a:solidFill>
                          <a:latin typeface="Arial"/>
                          <a:ea typeface="Arial"/>
                          <a:cs typeface="Arial"/>
                          <a:sym typeface="Arial"/>
                        </a:rPr>
                        <a:t> </a:t>
                      </a:r>
                      <a:endParaRPr/>
                    </a:p>
                  </a:txBody>
                  <a:tcPr marT="9525" marB="0" marR="9525" marL="9525" anchor="b">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400" u="none" cap="none" strike="noStrike">
                          <a:solidFill>
                            <a:srgbClr val="000000"/>
                          </a:solidFill>
                          <a:latin typeface="Arial"/>
                          <a:ea typeface="Arial"/>
                          <a:cs typeface="Arial"/>
                          <a:sym typeface="Arial"/>
                        </a:rPr>
                        <a:t> </a:t>
                      </a:r>
                      <a:endParaRPr/>
                    </a:p>
                  </a:txBody>
                  <a:tcPr marT="9525" marB="0" marR="9525" marL="9525" anchor="b">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400" u="none" cap="none" strike="noStrike">
                          <a:solidFill>
                            <a:srgbClr val="000000"/>
                          </a:solidFill>
                          <a:latin typeface="Arial"/>
                          <a:ea typeface="Arial"/>
                          <a:cs typeface="Arial"/>
                          <a:sym typeface="Arial"/>
                        </a:rPr>
                        <a:t> </a:t>
                      </a:r>
                      <a:endParaRPr/>
                    </a:p>
                  </a:txBody>
                  <a:tcPr marT="9525" marB="0" marR="9525" marL="9525" anchor="b">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31625">
                <a:tc>
                  <a:txBody>
                    <a:bodyPr/>
                    <a:lstStyle/>
                    <a:p>
                      <a:pPr indent="0" lvl="0" marL="0" marR="0" rtl="0" algn="l">
                        <a:spcBef>
                          <a:spcPts val="0"/>
                        </a:spcBef>
                        <a:spcAft>
                          <a:spcPts val="0"/>
                        </a:spcAft>
                        <a:buNone/>
                      </a:pPr>
                      <a:r>
                        <a:rPr b="0" i="0" lang="en-US" sz="1400" u="none" cap="none" strike="noStrike">
                          <a:solidFill>
                            <a:srgbClr val="000000"/>
                          </a:solidFill>
                          <a:latin typeface="Arial"/>
                          <a:ea typeface="Arial"/>
                          <a:cs typeface="Arial"/>
                          <a:sym typeface="Arial"/>
                        </a:rPr>
                        <a:t>Utang negara Era Jokowi lebih besar daripada era sebelumnya</a:t>
                      </a:r>
                      <a:endParaRPr/>
                    </a:p>
                  </a:txBody>
                  <a:tcPr marT="9525" marB="0" marR="9525" marL="9525" anchor="ct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29,4</a:t>
                      </a:r>
                      <a:endParaRPr/>
                    </a:p>
                  </a:txBody>
                  <a:tcPr marT="9525" marB="0" marR="9525" marL="9525" anchor="ct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400" u="none" cap="none" strike="noStrike">
                          <a:solidFill>
                            <a:srgbClr val="000000"/>
                          </a:solidFill>
                          <a:latin typeface="Arial"/>
                          <a:ea typeface="Arial"/>
                          <a:cs typeface="Arial"/>
                          <a:sym typeface="Arial"/>
                        </a:rPr>
                        <a:t>41,7</a:t>
                      </a:r>
                      <a:endParaRPr/>
                    </a:p>
                  </a:txBody>
                  <a:tcPr marT="9525" marB="0" marR="9525" marL="9525" anchor="ct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400" u="none" cap="none" strike="noStrike">
                          <a:solidFill>
                            <a:srgbClr val="000000"/>
                          </a:solidFill>
                          <a:latin typeface="Arial"/>
                          <a:ea typeface="Arial"/>
                          <a:cs typeface="Arial"/>
                          <a:sym typeface="Arial"/>
                        </a:rPr>
                        <a:t>28,9</a:t>
                      </a:r>
                      <a:endParaRPr/>
                    </a:p>
                  </a:txBody>
                  <a:tcPr marT="9525" marB="0" marR="9525" marL="9525" anchor="ct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31625">
                <a:tc>
                  <a:txBody>
                    <a:bodyPr/>
                    <a:lstStyle/>
                    <a:p>
                      <a:pPr indent="0" lvl="0" marL="0" marR="0" rtl="0" algn="l">
                        <a:spcBef>
                          <a:spcPts val="0"/>
                        </a:spcBef>
                        <a:spcAft>
                          <a:spcPts val="0"/>
                        </a:spcAft>
                        <a:buNone/>
                      </a:pPr>
                      <a:r>
                        <a:rPr b="0" i="0" lang="en-US" sz="1400" u="none" cap="none" strike="noStrike">
                          <a:solidFill>
                            <a:srgbClr val="000000"/>
                          </a:solidFill>
                          <a:latin typeface="Arial"/>
                          <a:ea typeface="Arial"/>
                          <a:cs typeface="Arial"/>
                          <a:sym typeface="Arial"/>
                        </a:rPr>
                        <a:t>Banyak TKA Cina diselundupkan ke Indonesia</a:t>
                      </a:r>
                      <a:endParaRPr/>
                    </a:p>
                  </a:txBody>
                  <a:tcPr marT="9525" marB="0" marR="9525" marL="9525" anchor="ct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27,7</a:t>
                      </a:r>
                      <a:endParaRPr/>
                    </a:p>
                  </a:txBody>
                  <a:tcPr marT="9525" marB="0" marR="9525" marL="9525" anchor="ct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400" u="none" cap="none" strike="noStrike">
                          <a:solidFill>
                            <a:srgbClr val="000000"/>
                          </a:solidFill>
                          <a:latin typeface="Arial"/>
                          <a:ea typeface="Arial"/>
                          <a:cs typeface="Arial"/>
                          <a:sym typeface="Arial"/>
                        </a:rPr>
                        <a:t>40,5</a:t>
                      </a:r>
                      <a:endParaRPr/>
                    </a:p>
                  </a:txBody>
                  <a:tcPr marT="9525" marB="0" marR="9525" marL="9525" anchor="ct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400" u="none" cap="none" strike="noStrike">
                          <a:solidFill>
                            <a:srgbClr val="000000"/>
                          </a:solidFill>
                          <a:latin typeface="Arial"/>
                          <a:ea typeface="Arial"/>
                          <a:cs typeface="Arial"/>
                          <a:sym typeface="Arial"/>
                        </a:rPr>
                        <a:t>31,7</a:t>
                      </a:r>
                      <a:endParaRPr/>
                    </a:p>
                  </a:txBody>
                  <a:tcPr marT="9525" marB="0" marR="9525" marL="9525" anchor="ct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31625">
                <a:tc>
                  <a:txBody>
                    <a:bodyPr/>
                    <a:lstStyle/>
                    <a:p>
                      <a:pPr indent="0" lvl="0" marL="0" marR="0" rtl="0" algn="l">
                        <a:spcBef>
                          <a:spcPts val="0"/>
                        </a:spcBef>
                        <a:spcAft>
                          <a:spcPts val="0"/>
                        </a:spcAft>
                        <a:buNone/>
                      </a:pPr>
                      <a:r>
                        <a:rPr b="0" i="0" lang="en-US" sz="1400" u="none" cap="none" strike="noStrike">
                          <a:solidFill>
                            <a:srgbClr val="000000"/>
                          </a:solidFill>
                          <a:latin typeface="Arial"/>
                          <a:ea typeface="Arial"/>
                          <a:cs typeface="Arial"/>
                          <a:sym typeface="Arial"/>
                        </a:rPr>
                        <a:t>Ekonomi Indonesia merosot, rupiah terus melemah</a:t>
                      </a:r>
                      <a:endParaRPr/>
                    </a:p>
                  </a:txBody>
                  <a:tcPr marT="9525" marB="0" marR="9525" marL="9525" anchor="ct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24,2</a:t>
                      </a:r>
                      <a:endParaRPr/>
                    </a:p>
                  </a:txBody>
                  <a:tcPr marT="9525" marB="0" marR="9525" marL="9525" anchor="ct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400" u="none" cap="none" strike="noStrike">
                          <a:solidFill>
                            <a:srgbClr val="000000"/>
                          </a:solidFill>
                          <a:latin typeface="Arial"/>
                          <a:ea typeface="Arial"/>
                          <a:cs typeface="Arial"/>
                          <a:sym typeface="Arial"/>
                        </a:rPr>
                        <a:t>47,5</a:t>
                      </a:r>
                      <a:endParaRPr/>
                    </a:p>
                  </a:txBody>
                  <a:tcPr marT="9525" marB="0" marR="9525" marL="9525" anchor="ct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400" u="none" cap="none" strike="noStrike">
                          <a:solidFill>
                            <a:srgbClr val="000000"/>
                          </a:solidFill>
                          <a:latin typeface="Arial"/>
                          <a:ea typeface="Arial"/>
                          <a:cs typeface="Arial"/>
                          <a:sym typeface="Arial"/>
                        </a:rPr>
                        <a:t>28,3</a:t>
                      </a:r>
                      <a:endParaRPr/>
                    </a:p>
                  </a:txBody>
                  <a:tcPr marT="9525" marB="0" marR="9525" marL="9525" anchor="ct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31625">
                <a:tc>
                  <a:txBody>
                    <a:bodyPr/>
                    <a:lstStyle/>
                    <a:p>
                      <a:pPr indent="0" lvl="0" marL="0" marR="0" rtl="0" algn="l">
                        <a:spcBef>
                          <a:spcPts val="0"/>
                        </a:spcBef>
                        <a:spcAft>
                          <a:spcPts val="0"/>
                        </a:spcAft>
                        <a:buNone/>
                      </a:pPr>
                      <a:r>
                        <a:rPr b="0" i="0" lang="en-US" sz="1400" u="none" cap="none" strike="noStrike">
                          <a:solidFill>
                            <a:srgbClr val="000000"/>
                          </a:solidFill>
                          <a:latin typeface="Arial"/>
                          <a:ea typeface="Arial"/>
                          <a:cs typeface="Arial"/>
                          <a:sym typeface="Arial"/>
                        </a:rPr>
                        <a:t>2019 Ganti Presiden</a:t>
                      </a:r>
                      <a:endParaRPr/>
                    </a:p>
                  </a:txBody>
                  <a:tcPr marT="9525" marB="0" marR="9525" marL="9525" anchor="ct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21,8</a:t>
                      </a:r>
                      <a:endParaRPr/>
                    </a:p>
                  </a:txBody>
                  <a:tcPr marT="9525" marB="0" marR="9525" marL="9525" anchor="ct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400" u="none" cap="none" strike="noStrike">
                          <a:solidFill>
                            <a:srgbClr val="000000"/>
                          </a:solidFill>
                          <a:latin typeface="Arial"/>
                          <a:ea typeface="Arial"/>
                          <a:cs typeface="Arial"/>
                          <a:sym typeface="Arial"/>
                        </a:rPr>
                        <a:t>55,0</a:t>
                      </a:r>
                      <a:endParaRPr/>
                    </a:p>
                  </a:txBody>
                  <a:tcPr marT="9525" marB="0" marR="9525" marL="9525" anchor="ct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400" u="none" cap="none" strike="noStrike">
                          <a:solidFill>
                            <a:srgbClr val="000000"/>
                          </a:solidFill>
                          <a:latin typeface="Arial"/>
                          <a:ea typeface="Arial"/>
                          <a:cs typeface="Arial"/>
                          <a:sym typeface="Arial"/>
                        </a:rPr>
                        <a:t>23,2</a:t>
                      </a:r>
                      <a:endParaRPr/>
                    </a:p>
                  </a:txBody>
                  <a:tcPr marT="9525" marB="0" marR="9525" marL="9525" anchor="ct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31625">
                <a:tc>
                  <a:txBody>
                    <a:bodyPr/>
                    <a:lstStyle/>
                    <a:p>
                      <a:pPr indent="0" lvl="0" marL="0" marR="0" rtl="0" algn="l">
                        <a:spcBef>
                          <a:spcPts val="0"/>
                        </a:spcBef>
                        <a:spcAft>
                          <a:spcPts val="0"/>
                        </a:spcAft>
                        <a:buNone/>
                      </a:pPr>
                      <a:r>
                        <a:rPr b="0" i="0" lang="en-US" sz="1400" u="none" cap="none" strike="noStrike">
                          <a:solidFill>
                            <a:srgbClr val="000000"/>
                          </a:solidFill>
                          <a:latin typeface="Arial"/>
                          <a:ea typeface="Arial"/>
                          <a:cs typeface="Arial"/>
                          <a:sym typeface="Arial"/>
                        </a:rPr>
                        <a:t>Pembangunan Infrastruktur tidak bermanfaat bagi orang miskin</a:t>
                      </a:r>
                      <a:endParaRPr/>
                    </a:p>
                  </a:txBody>
                  <a:tcPr marT="9525" marB="0" marR="9525" marL="9525" anchor="ct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20,3</a:t>
                      </a:r>
                      <a:endParaRPr/>
                    </a:p>
                  </a:txBody>
                  <a:tcPr marT="9525" marB="0" marR="9525" marL="9525" anchor="ct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400" u="none" cap="none" strike="noStrike">
                          <a:solidFill>
                            <a:srgbClr val="000000"/>
                          </a:solidFill>
                          <a:latin typeface="Arial"/>
                          <a:ea typeface="Arial"/>
                          <a:cs typeface="Arial"/>
                          <a:sym typeface="Arial"/>
                        </a:rPr>
                        <a:t>63,7</a:t>
                      </a:r>
                      <a:endParaRPr/>
                    </a:p>
                  </a:txBody>
                  <a:tcPr marT="9525" marB="0" marR="9525" marL="9525" anchor="ct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400" u="none" cap="none" strike="noStrike">
                          <a:solidFill>
                            <a:srgbClr val="000000"/>
                          </a:solidFill>
                          <a:latin typeface="Arial"/>
                          <a:ea typeface="Arial"/>
                          <a:cs typeface="Arial"/>
                          <a:sym typeface="Arial"/>
                        </a:rPr>
                        <a:t>16,0</a:t>
                      </a:r>
                      <a:endParaRPr/>
                    </a:p>
                  </a:txBody>
                  <a:tcPr marT="9525" marB="0" marR="9525" marL="9525" anchor="ct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31625">
                <a:tc>
                  <a:txBody>
                    <a:bodyPr/>
                    <a:lstStyle/>
                    <a:p>
                      <a:pPr indent="0" lvl="0" marL="0" marR="0" rtl="0" algn="l">
                        <a:spcBef>
                          <a:spcPts val="0"/>
                        </a:spcBef>
                        <a:spcAft>
                          <a:spcPts val="0"/>
                        </a:spcAft>
                        <a:buNone/>
                      </a:pPr>
                      <a:r>
                        <a:rPr b="0" i="0" lang="en-US" sz="1400" u="none" cap="none" strike="noStrike">
                          <a:solidFill>
                            <a:srgbClr val="000000"/>
                          </a:solidFill>
                          <a:latin typeface="Arial"/>
                          <a:ea typeface="Arial"/>
                          <a:cs typeface="Arial"/>
                          <a:sym typeface="Arial"/>
                        </a:rPr>
                        <a:t>Pemerintah tidak berpihak kepada petani</a:t>
                      </a:r>
                      <a:endParaRPr b="0" i="0" sz="1400" u="none" cap="none" strike="noStrike">
                        <a:solidFill>
                          <a:srgbClr val="000000"/>
                        </a:solidFill>
                        <a:latin typeface="Arial"/>
                        <a:ea typeface="Arial"/>
                        <a:cs typeface="Arial"/>
                        <a:sym typeface="Arial"/>
                      </a:endParaRPr>
                    </a:p>
                  </a:txBody>
                  <a:tcPr marT="9525" marB="0" marR="9525" marL="9525" anchor="ct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15,1</a:t>
                      </a:r>
                      <a:endParaRPr/>
                    </a:p>
                  </a:txBody>
                  <a:tcPr marT="9525" marB="0" marR="9525" marL="9525" anchor="ct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400" u="none" cap="none" strike="noStrike">
                          <a:solidFill>
                            <a:srgbClr val="000000"/>
                          </a:solidFill>
                          <a:latin typeface="Arial"/>
                          <a:ea typeface="Arial"/>
                          <a:cs typeface="Arial"/>
                          <a:sym typeface="Arial"/>
                        </a:rPr>
                        <a:t>62,1</a:t>
                      </a:r>
                      <a:endParaRPr/>
                    </a:p>
                  </a:txBody>
                  <a:tcPr marT="9525" marB="0" marR="9525" marL="9525" anchor="ct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400" u="none" cap="none" strike="noStrike">
                          <a:solidFill>
                            <a:srgbClr val="000000"/>
                          </a:solidFill>
                          <a:latin typeface="Arial"/>
                          <a:ea typeface="Arial"/>
                          <a:cs typeface="Arial"/>
                          <a:sym typeface="Arial"/>
                        </a:rPr>
                        <a:t>22,8</a:t>
                      </a:r>
                      <a:endParaRPr/>
                    </a:p>
                  </a:txBody>
                  <a:tcPr marT="9525" marB="0" marR="9525" marL="9525" anchor="ct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31625">
                <a:tc>
                  <a:txBody>
                    <a:bodyPr/>
                    <a:lstStyle/>
                    <a:p>
                      <a:pPr indent="0" lvl="0" marL="0" marR="0" rtl="0" algn="l">
                        <a:spcBef>
                          <a:spcPts val="0"/>
                        </a:spcBef>
                        <a:spcAft>
                          <a:spcPts val="0"/>
                        </a:spcAft>
                        <a:buNone/>
                      </a:pPr>
                      <a:r>
                        <a:rPr b="0" i="0" lang="en-US" sz="1400" u="none" cap="none" strike="noStrike">
                          <a:solidFill>
                            <a:srgbClr val="000000"/>
                          </a:solidFill>
                          <a:latin typeface="Arial"/>
                          <a:ea typeface="Arial"/>
                          <a:cs typeface="Arial"/>
                          <a:sym typeface="Arial"/>
                        </a:rPr>
                        <a:t>Jokowi antek aseng/ Cina</a:t>
                      </a:r>
                      <a:endParaRPr/>
                    </a:p>
                  </a:txBody>
                  <a:tcPr marT="9525" marB="0" marR="9525" marL="9525" anchor="ct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9,7</a:t>
                      </a:r>
                      <a:endParaRPr/>
                    </a:p>
                  </a:txBody>
                  <a:tcPr marT="9525" marB="0" marR="9525" marL="9525" anchor="b">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400" u="none" cap="none" strike="noStrike">
                          <a:solidFill>
                            <a:srgbClr val="000000"/>
                          </a:solidFill>
                          <a:latin typeface="Arial"/>
                          <a:ea typeface="Arial"/>
                          <a:cs typeface="Arial"/>
                          <a:sym typeface="Arial"/>
                        </a:rPr>
                        <a:t>55,4</a:t>
                      </a:r>
                      <a:endParaRPr/>
                    </a:p>
                  </a:txBody>
                  <a:tcPr marT="9525" marB="0" marR="9525" marL="9525" anchor="b">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400" u="none" cap="none" strike="noStrike">
                          <a:solidFill>
                            <a:srgbClr val="000000"/>
                          </a:solidFill>
                          <a:latin typeface="Arial"/>
                          <a:ea typeface="Arial"/>
                          <a:cs typeface="Arial"/>
                          <a:sym typeface="Arial"/>
                        </a:rPr>
                        <a:t>34,9</a:t>
                      </a:r>
                      <a:endParaRPr/>
                    </a:p>
                  </a:txBody>
                  <a:tcPr marT="9525" marB="0" marR="9525" marL="9525" anchor="b">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31625">
                <a:tc>
                  <a:txBody>
                    <a:bodyPr/>
                    <a:lstStyle/>
                    <a:p>
                      <a:pPr indent="0" lvl="0" marL="0" marR="0" rtl="0" algn="l">
                        <a:spcBef>
                          <a:spcPts val="0"/>
                        </a:spcBef>
                        <a:spcAft>
                          <a:spcPts val="0"/>
                        </a:spcAft>
                        <a:buNone/>
                      </a:pPr>
                      <a:r>
                        <a:rPr b="0" i="0" lang="en-US" sz="1400" u="none" cap="none" strike="noStrike">
                          <a:solidFill>
                            <a:srgbClr val="000000"/>
                          </a:solidFill>
                          <a:latin typeface="Arial"/>
                          <a:ea typeface="Arial"/>
                          <a:cs typeface="Arial"/>
                          <a:sym typeface="Arial"/>
                        </a:rPr>
                        <a:t>Janji Jokowi-JK bohong semua</a:t>
                      </a:r>
                      <a:endParaRPr/>
                    </a:p>
                  </a:txBody>
                  <a:tcPr marT="9525" marB="0" marR="9525" marL="9525" anchor="ct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8,9</a:t>
                      </a:r>
                      <a:endParaRPr/>
                    </a:p>
                  </a:txBody>
                  <a:tcPr marT="9525" marB="0" marR="9525" marL="9525" anchor="ct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400" u="none" cap="none" strike="noStrike">
                          <a:solidFill>
                            <a:srgbClr val="000000"/>
                          </a:solidFill>
                          <a:latin typeface="Arial"/>
                          <a:ea typeface="Arial"/>
                          <a:cs typeface="Arial"/>
                          <a:sym typeface="Arial"/>
                        </a:rPr>
                        <a:t>73,0</a:t>
                      </a:r>
                      <a:endParaRPr/>
                    </a:p>
                  </a:txBody>
                  <a:tcPr marT="9525" marB="0" marR="9525" marL="9525" anchor="ct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400" u="none" cap="none" strike="noStrike">
                          <a:solidFill>
                            <a:srgbClr val="000000"/>
                          </a:solidFill>
                          <a:latin typeface="Arial"/>
                          <a:ea typeface="Arial"/>
                          <a:cs typeface="Arial"/>
                          <a:sym typeface="Arial"/>
                        </a:rPr>
                        <a:t>18,1</a:t>
                      </a:r>
                      <a:endParaRPr/>
                    </a:p>
                  </a:txBody>
                  <a:tcPr marT="9525" marB="0" marR="9525" marL="9525" anchor="ct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31625">
                <a:tc>
                  <a:txBody>
                    <a:bodyPr/>
                    <a:lstStyle/>
                    <a:p>
                      <a:pPr indent="0" lvl="0" marL="0" marR="0" rtl="0" algn="l">
                        <a:spcBef>
                          <a:spcPts val="0"/>
                        </a:spcBef>
                        <a:spcAft>
                          <a:spcPts val="0"/>
                        </a:spcAft>
                        <a:buNone/>
                      </a:pPr>
                      <a:r>
                        <a:rPr b="0" i="0" lang="en-US" sz="1400" u="none" cap="none" strike="noStrike">
                          <a:solidFill>
                            <a:srgbClr val="000000"/>
                          </a:solidFill>
                          <a:latin typeface="Arial"/>
                          <a:ea typeface="Arial"/>
                          <a:cs typeface="Arial"/>
                          <a:sym typeface="Arial"/>
                        </a:rPr>
                        <a:t>Jokowi antek asing/ barat</a:t>
                      </a:r>
                      <a:endParaRPr/>
                    </a:p>
                  </a:txBody>
                  <a:tcPr marT="9525" marB="0" marR="9525" marL="9525" anchor="ct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8,0</a:t>
                      </a:r>
                      <a:endParaRPr/>
                    </a:p>
                  </a:txBody>
                  <a:tcPr marT="9525" marB="0" marR="9525" marL="9525" anchor="b">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400" u="none" cap="none" strike="noStrike">
                          <a:solidFill>
                            <a:srgbClr val="000000"/>
                          </a:solidFill>
                          <a:latin typeface="Arial"/>
                          <a:ea typeface="Arial"/>
                          <a:cs typeface="Arial"/>
                          <a:sym typeface="Arial"/>
                        </a:rPr>
                        <a:t>57,0</a:t>
                      </a:r>
                      <a:endParaRPr/>
                    </a:p>
                  </a:txBody>
                  <a:tcPr marT="9525" marB="0" marR="9525" marL="9525" anchor="b">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400" u="none" cap="none" strike="noStrike">
                          <a:solidFill>
                            <a:srgbClr val="000000"/>
                          </a:solidFill>
                          <a:latin typeface="Arial"/>
                          <a:ea typeface="Arial"/>
                          <a:cs typeface="Arial"/>
                          <a:sym typeface="Arial"/>
                        </a:rPr>
                        <a:t>35,0</a:t>
                      </a:r>
                      <a:endParaRPr/>
                    </a:p>
                  </a:txBody>
                  <a:tcPr marT="9525" marB="0" marR="9525" marL="9525" anchor="b">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31625">
                <a:tc>
                  <a:txBody>
                    <a:bodyPr/>
                    <a:lstStyle/>
                    <a:p>
                      <a:pPr indent="0" lvl="0" marL="0" marR="0" rtl="0" algn="l">
                        <a:spcBef>
                          <a:spcPts val="0"/>
                        </a:spcBef>
                        <a:spcAft>
                          <a:spcPts val="0"/>
                        </a:spcAft>
                        <a:buNone/>
                      </a:pPr>
                      <a:r>
                        <a:rPr b="0" i="0" lang="en-US" sz="1400" u="none" cap="none" strike="noStrike">
                          <a:solidFill>
                            <a:srgbClr val="000000"/>
                          </a:solidFill>
                          <a:latin typeface="Arial"/>
                          <a:ea typeface="Arial"/>
                          <a:cs typeface="Arial"/>
                          <a:sym typeface="Arial"/>
                        </a:rPr>
                        <a:t>Pemerintah melakukan kriminalisasi ulama</a:t>
                      </a:r>
                      <a:endParaRPr/>
                    </a:p>
                  </a:txBody>
                  <a:tcPr marT="9525" marB="0" marR="9525" marL="9525" anchor="ct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7,3</a:t>
                      </a:r>
                      <a:endParaRPr/>
                    </a:p>
                  </a:txBody>
                  <a:tcPr marT="9525" marB="0" marR="9525" marL="9525" anchor="ct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400" u="none" cap="none" strike="noStrike">
                          <a:solidFill>
                            <a:srgbClr val="000000"/>
                          </a:solidFill>
                          <a:latin typeface="Arial"/>
                          <a:ea typeface="Arial"/>
                          <a:cs typeface="Arial"/>
                          <a:sym typeface="Arial"/>
                        </a:rPr>
                        <a:t>63,7</a:t>
                      </a:r>
                      <a:endParaRPr/>
                    </a:p>
                  </a:txBody>
                  <a:tcPr marT="9525" marB="0" marR="9525" marL="9525" anchor="ct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400" u="none" cap="none" strike="noStrike">
                          <a:solidFill>
                            <a:srgbClr val="000000"/>
                          </a:solidFill>
                          <a:latin typeface="Arial"/>
                          <a:ea typeface="Arial"/>
                          <a:cs typeface="Arial"/>
                          <a:sym typeface="Arial"/>
                        </a:rPr>
                        <a:t>29,0</a:t>
                      </a:r>
                      <a:endParaRPr/>
                    </a:p>
                  </a:txBody>
                  <a:tcPr marT="9525" marB="0" marR="9525" marL="9525" anchor="ct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31625">
                <a:tc>
                  <a:txBody>
                    <a:bodyPr/>
                    <a:lstStyle/>
                    <a:p>
                      <a:pPr indent="0" lvl="0" marL="0" marR="0" rtl="0" algn="l">
                        <a:spcBef>
                          <a:spcPts val="0"/>
                        </a:spcBef>
                        <a:spcAft>
                          <a:spcPts val="0"/>
                        </a:spcAft>
                        <a:buNone/>
                      </a:pPr>
                      <a:r>
                        <a:rPr b="0" i="0" lang="en-US" sz="1400" u="none" cap="none" strike="noStrike">
                          <a:solidFill>
                            <a:srgbClr val="000000"/>
                          </a:solidFill>
                          <a:latin typeface="Arial"/>
                          <a:ea typeface="Arial"/>
                          <a:cs typeface="Arial"/>
                          <a:sym typeface="Arial"/>
                        </a:rPr>
                        <a:t>Pemerintahan Jokowi-JK anti Islam</a:t>
                      </a:r>
                      <a:endParaRPr/>
                    </a:p>
                  </a:txBody>
                  <a:tcPr marT="9525" marB="0" marR="9525" marL="9525" anchor="ct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5,0</a:t>
                      </a:r>
                      <a:endParaRPr/>
                    </a:p>
                  </a:txBody>
                  <a:tcPr marT="9525" marB="0" marR="9525" marL="9525" anchor="ct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400" u="none" cap="none" strike="noStrike">
                          <a:solidFill>
                            <a:srgbClr val="000000"/>
                          </a:solidFill>
                          <a:latin typeface="Arial"/>
                          <a:ea typeface="Arial"/>
                          <a:cs typeface="Arial"/>
                          <a:sym typeface="Arial"/>
                        </a:rPr>
                        <a:t>76,8</a:t>
                      </a:r>
                      <a:endParaRPr/>
                    </a:p>
                  </a:txBody>
                  <a:tcPr marT="9525" marB="0" marR="9525" marL="9525" anchor="ct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400" u="none" cap="none" strike="noStrike">
                          <a:solidFill>
                            <a:srgbClr val="000000"/>
                          </a:solidFill>
                          <a:latin typeface="Arial"/>
                          <a:ea typeface="Arial"/>
                          <a:cs typeface="Arial"/>
                          <a:sym typeface="Arial"/>
                        </a:rPr>
                        <a:t>18,2</a:t>
                      </a:r>
                      <a:endParaRPr/>
                    </a:p>
                  </a:txBody>
                  <a:tcPr marT="9525" marB="0" marR="9525" marL="9525" anchor="ct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31625">
                <a:tc>
                  <a:txBody>
                    <a:bodyPr/>
                    <a:lstStyle/>
                    <a:p>
                      <a:pPr indent="0" lvl="0" marL="0" marR="0" rtl="0" algn="l">
                        <a:spcBef>
                          <a:spcPts val="0"/>
                        </a:spcBef>
                        <a:spcAft>
                          <a:spcPts val="0"/>
                        </a:spcAft>
                        <a:buNone/>
                      </a:pPr>
                      <a:r>
                        <a:t/>
                      </a:r>
                      <a:endParaRPr b="0" i="0" sz="1400" u="none" cap="none" strike="noStrike">
                        <a:solidFill>
                          <a:srgbClr val="000000"/>
                        </a:solidFill>
                        <a:latin typeface="Arial"/>
                        <a:ea typeface="Arial"/>
                        <a:cs typeface="Arial"/>
                        <a:sym typeface="Arial"/>
                      </a:endParaRPr>
                    </a:p>
                  </a:txBody>
                  <a:tcPr marT="9525" marB="0" marR="9525" marL="9525" anchor="ct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b="0" i="0" sz="1400" u="none" cap="none" strike="noStrike">
                        <a:solidFill>
                          <a:srgbClr val="000000"/>
                        </a:solidFill>
                        <a:latin typeface="Arial"/>
                        <a:ea typeface="Arial"/>
                        <a:cs typeface="Arial"/>
                        <a:sym typeface="Arial"/>
                      </a:endParaRPr>
                    </a:p>
                  </a:txBody>
                  <a:tcPr marT="9525" marB="0" marR="9525" marL="9525" anchor="ct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400" u="none" cap="none" strike="noStrike">
                          <a:solidFill>
                            <a:srgbClr val="000000"/>
                          </a:solidFill>
                          <a:latin typeface="Arial"/>
                          <a:ea typeface="Arial"/>
                          <a:cs typeface="Arial"/>
                          <a:sym typeface="Arial"/>
                        </a:rPr>
                        <a:t> </a:t>
                      </a:r>
                      <a:endParaRPr/>
                    </a:p>
                  </a:txBody>
                  <a:tcPr marT="9525" marB="0" marR="9525" marL="9525" anchor="ct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t/>
                      </a:r>
                      <a:endParaRPr b="0" i="0" sz="1400" u="none" cap="none" strike="noStrike">
                        <a:solidFill>
                          <a:srgbClr val="000000"/>
                        </a:solidFill>
                        <a:latin typeface="Arial"/>
                        <a:ea typeface="Arial"/>
                        <a:cs typeface="Arial"/>
                        <a:sym typeface="Arial"/>
                      </a:endParaRPr>
                    </a:p>
                  </a:txBody>
                  <a:tcPr marT="9525" marB="0" marR="9525" marL="9525" anchor="ct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31625">
                <a:tc>
                  <a:txBody>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 ISU TERHADAP PRABOWO</a:t>
                      </a:r>
                      <a:endParaRPr b="1" i="0" sz="1400" u="none" cap="none" strike="noStrike">
                        <a:solidFill>
                          <a:srgbClr val="000000"/>
                        </a:solidFill>
                        <a:latin typeface="Arial"/>
                        <a:ea typeface="Arial"/>
                        <a:cs typeface="Arial"/>
                        <a:sym typeface="Arial"/>
                      </a:endParaRPr>
                    </a:p>
                  </a:txBody>
                  <a:tcPr marT="9525" marB="0" marR="9525" marL="9525" anchor="b">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C000"/>
                    </a:solidFill>
                  </a:tcPr>
                </a:tc>
                <a:tc>
                  <a:txBody>
                    <a:bodyPr/>
                    <a:lstStyle/>
                    <a:p>
                      <a:pPr indent="0" lvl="0" marL="0" marR="0" rtl="0" algn="ctr">
                        <a:spcBef>
                          <a:spcPts val="0"/>
                        </a:spcBef>
                        <a:spcAft>
                          <a:spcPts val="0"/>
                        </a:spcAft>
                        <a:buNone/>
                      </a:pPr>
                      <a:r>
                        <a:t/>
                      </a:r>
                      <a:endParaRPr b="1" i="0" sz="1400" u="none" cap="none" strike="noStrike">
                        <a:solidFill>
                          <a:srgbClr val="000000"/>
                        </a:solidFill>
                        <a:latin typeface="Arial"/>
                        <a:ea typeface="Arial"/>
                        <a:cs typeface="Arial"/>
                        <a:sym typeface="Arial"/>
                      </a:endParaRPr>
                    </a:p>
                  </a:txBody>
                  <a:tcPr marT="9525" marB="0" marR="9525" marL="9525" anchor="b">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t/>
                      </a:r>
                      <a:endParaRPr b="1" i="0" sz="1400" u="none" cap="none" strike="noStrike">
                        <a:solidFill>
                          <a:srgbClr val="000000"/>
                        </a:solidFill>
                        <a:latin typeface="Arial"/>
                        <a:ea typeface="Arial"/>
                        <a:cs typeface="Arial"/>
                        <a:sym typeface="Arial"/>
                      </a:endParaRPr>
                    </a:p>
                  </a:txBody>
                  <a:tcPr marT="9525" marB="0" marR="9525" marL="9525" anchor="b">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1" i="0" sz="1400" u="none" cap="none" strike="noStrike">
                        <a:solidFill>
                          <a:srgbClr val="000000"/>
                        </a:solidFill>
                        <a:latin typeface="Arial"/>
                        <a:ea typeface="Arial"/>
                        <a:cs typeface="Arial"/>
                        <a:sym typeface="Arial"/>
                      </a:endParaRPr>
                    </a:p>
                  </a:txBody>
                  <a:tcPr marT="9525" marB="0" marR="9525" marL="9525" anchor="b">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31625">
                <a:tc>
                  <a:txBody>
                    <a:bodyPr/>
                    <a:lstStyle/>
                    <a:p>
                      <a:pPr indent="0" lvl="0" marL="0" marR="0" rtl="0" algn="l">
                        <a:spcBef>
                          <a:spcPts val="0"/>
                        </a:spcBef>
                        <a:spcAft>
                          <a:spcPts val="0"/>
                        </a:spcAft>
                        <a:buNone/>
                      </a:pPr>
                      <a:r>
                        <a:rPr b="0" i="0" lang="en-US" sz="1400" u="none" cap="none" strike="noStrike">
                          <a:solidFill>
                            <a:srgbClr val="000000"/>
                          </a:solidFill>
                          <a:latin typeface="Arial"/>
                          <a:ea typeface="Arial"/>
                          <a:cs typeface="Arial"/>
                          <a:sym typeface="Arial"/>
                        </a:rPr>
                        <a:t>Prabowo melanggar HAM</a:t>
                      </a:r>
                      <a:endParaRPr/>
                    </a:p>
                  </a:txBody>
                  <a:tcPr marT="9525" marB="0" marR="9525" marL="9525" anchor="ct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17,0</a:t>
                      </a:r>
                      <a:endParaRPr/>
                    </a:p>
                  </a:txBody>
                  <a:tcPr marT="9525" marB="0" marR="9525" marL="9525" anchor="ct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400" u="none" cap="none" strike="noStrike">
                          <a:solidFill>
                            <a:srgbClr val="000000"/>
                          </a:solidFill>
                          <a:latin typeface="Arial"/>
                          <a:ea typeface="Arial"/>
                          <a:cs typeface="Arial"/>
                          <a:sym typeface="Arial"/>
                        </a:rPr>
                        <a:t>37,0</a:t>
                      </a:r>
                      <a:endParaRPr/>
                    </a:p>
                  </a:txBody>
                  <a:tcPr marT="9525" marB="0" marR="9525" marL="9525" anchor="ct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400" u="none" cap="none" strike="noStrike">
                          <a:solidFill>
                            <a:srgbClr val="000000"/>
                          </a:solidFill>
                          <a:latin typeface="Arial"/>
                          <a:ea typeface="Arial"/>
                          <a:cs typeface="Arial"/>
                          <a:sym typeface="Arial"/>
                        </a:rPr>
                        <a:t>46,1</a:t>
                      </a:r>
                      <a:endParaRPr/>
                    </a:p>
                  </a:txBody>
                  <a:tcPr marT="9525" marB="0" marR="9525" marL="9525" anchor="ct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31625">
                <a:tc>
                  <a:txBody>
                    <a:bodyPr/>
                    <a:lstStyle/>
                    <a:p>
                      <a:pPr indent="0" lvl="0" marL="0" marR="0" rtl="0" algn="l">
                        <a:spcBef>
                          <a:spcPts val="0"/>
                        </a:spcBef>
                        <a:spcAft>
                          <a:spcPts val="0"/>
                        </a:spcAft>
                        <a:buNone/>
                      </a:pPr>
                      <a:r>
                        <a:rPr b="0" i="0" lang="en-US" sz="1400" u="none" cap="none" strike="noStrike">
                          <a:solidFill>
                            <a:srgbClr val="000000"/>
                          </a:solidFill>
                          <a:latin typeface="Arial"/>
                          <a:ea typeface="Arial"/>
                          <a:cs typeface="Arial"/>
                          <a:sym typeface="Arial"/>
                        </a:rPr>
                        <a:t>Oposisi (Gerindra-PKS) mempolitisasi ulama &amp; agama</a:t>
                      </a:r>
                      <a:endParaRPr b="0" i="0" sz="1400" u="none" cap="none" strike="noStrike">
                        <a:solidFill>
                          <a:srgbClr val="000000"/>
                        </a:solidFill>
                        <a:latin typeface="Arial"/>
                        <a:ea typeface="Arial"/>
                        <a:cs typeface="Arial"/>
                        <a:sym typeface="Arial"/>
                      </a:endParaRPr>
                    </a:p>
                  </a:txBody>
                  <a:tcPr marT="9525" marB="0" marR="9525" marL="9525" anchor="ctr">
                    <a:lnT cap="flat" cmpd="sng" w="12700">
                      <a:solidFill>
                        <a:schemeClr val="dk1"/>
                      </a:solidFill>
                      <a:prstDash val="solid"/>
                      <a:round/>
                      <a:headEnd len="sm" w="sm" type="none"/>
                      <a:tailEnd len="sm" w="sm" type="none"/>
                    </a:lnT>
                  </a:tcPr>
                </a:tc>
                <a:tc>
                  <a:txBody>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13,7</a:t>
                      </a:r>
                      <a:endParaRPr/>
                    </a:p>
                  </a:txBody>
                  <a:tcPr marT="9525" marB="0" marR="9525" marL="9525" anchor="ctr">
                    <a:lnT cap="flat" cmpd="sng" w="12700">
                      <a:solidFill>
                        <a:schemeClr val="dk1"/>
                      </a:solidFill>
                      <a:prstDash val="solid"/>
                      <a:round/>
                      <a:headEnd len="sm" w="sm" type="none"/>
                      <a:tailEnd len="sm" w="sm" type="none"/>
                    </a:lnT>
                  </a:tcPr>
                </a:tc>
                <a:tc>
                  <a:txBody>
                    <a:bodyPr/>
                    <a:lstStyle/>
                    <a:p>
                      <a:pPr indent="0" lvl="0" marL="0" marR="0" rtl="0" algn="r">
                        <a:spcBef>
                          <a:spcPts val="0"/>
                        </a:spcBef>
                        <a:spcAft>
                          <a:spcPts val="0"/>
                        </a:spcAft>
                        <a:buNone/>
                      </a:pPr>
                      <a:r>
                        <a:rPr b="0" i="0" lang="en-US" sz="1400" u="none" cap="none" strike="noStrike">
                          <a:solidFill>
                            <a:srgbClr val="000000"/>
                          </a:solidFill>
                          <a:latin typeface="Arial"/>
                          <a:ea typeface="Arial"/>
                          <a:cs typeface="Arial"/>
                          <a:sym typeface="Arial"/>
                        </a:rPr>
                        <a:t>40,1</a:t>
                      </a:r>
                      <a:endParaRPr/>
                    </a:p>
                  </a:txBody>
                  <a:tcPr marT="9525" marB="0" marR="9525" marL="9525" anchor="ctr">
                    <a:lnT cap="flat" cmpd="sng" w="12700">
                      <a:solidFill>
                        <a:schemeClr val="dk1"/>
                      </a:solidFill>
                      <a:prstDash val="solid"/>
                      <a:round/>
                      <a:headEnd len="sm" w="sm" type="none"/>
                      <a:tailEnd len="sm" w="sm" type="none"/>
                    </a:lnT>
                  </a:tcPr>
                </a:tc>
                <a:tc>
                  <a:txBody>
                    <a:bodyPr/>
                    <a:lstStyle/>
                    <a:p>
                      <a:pPr indent="0" lvl="0" marL="0" marR="0" rtl="0" algn="r">
                        <a:spcBef>
                          <a:spcPts val="0"/>
                        </a:spcBef>
                        <a:spcAft>
                          <a:spcPts val="0"/>
                        </a:spcAft>
                        <a:buNone/>
                      </a:pPr>
                      <a:r>
                        <a:rPr b="0" i="0" lang="en-US" sz="1400" u="none" cap="none" strike="noStrike">
                          <a:solidFill>
                            <a:srgbClr val="000000"/>
                          </a:solidFill>
                          <a:latin typeface="Arial"/>
                          <a:ea typeface="Arial"/>
                          <a:cs typeface="Arial"/>
                          <a:sym typeface="Arial"/>
                        </a:rPr>
                        <a:t>46,2</a:t>
                      </a:r>
                      <a:endParaRPr/>
                    </a:p>
                  </a:txBody>
                  <a:tcPr marT="9525" marB="0" marR="9525" marL="9525" anchor="ctr">
                    <a:lnT cap="flat" cmpd="sng" w="12700">
                      <a:solidFill>
                        <a:schemeClr val="dk1"/>
                      </a:solidFill>
                      <a:prstDash val="solid"/>
                      <a:round/>
                      <a:headEnd len="sm" w="sm" type="none"/>
                      <a:tailEnd len="sm" w="sm" type="none"/>
                    </a:lnT>
                  </a:tcPr>
                </a:tc>
              </a:tr>
            </a:tbl>
          </a:graphicData>
        </a:graphic>
      </p:graphicFrame>
      <p:sp>
        <p:nvSpPr>
          <p:cNvPr id="249" name="Google Shape;249;p39"/>
          <p:cNvSpPr txBox="1"/>
          <p:nvPr/>
        </p:nvSpPr>
        <p:spPr>
          <a:xfrm>
            <a:off x="2983939" y="133830"/>
            <a:ext cx="880369"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Calibri"/>
                <a:ea typeface="Calibri"/>
                <a:cs typeface="Calibri"/>
                <a:sym typeface="Calibri"/>
              </a:rPr>
              <a:t>Dianggap</a:t>
            </a:r>
            <a:endParaRPr/>
          </a:p>
          <a:p>
            <a:pPr indent="0" lvl="0" marL="0" marR="0" rtl="0" algn="ctr">
              <a:spcBef>
                <a:spcPts val="0"/>
              </a:spcBef>
              <a:spcAft>
                <a:spcPts val="0"/>
              </a:spcAft>
              <a:buNone/>
            </a:pPr>
            <a:r>
              <a:rPr b="1" lang="en-US" sz="1400">
                <a:solidFill>
                  <a:schemeClr val="lt1"/>
                </a:solidFill>
                <a:latin typeface="Calibri"/>
                <a:ea typeface="Calibri"/>
                <a:cs typeface="Calibri"/>
                <a:sym typeface="Calibri"/>
              </a:rPr>
              <a:t>Benar</a:t>
            </a:r>
            <a:endParaRPr b="1" sz="1400">
              <a:solidFill>
                <a:schemeClr val="lt1"/>
              </a:solidFill>
              <a:latin typeface="Calibri"/>
              <a:ea typeface="Calibri"/>
              <a:cs typeface="Calibri"/>
              <a:sym typeface="Calibri"/>
            </a:endParaRPr>
          </a:p>
        </p:txBody>
      </p:sp>
      <p:sp>
        <p:nvSpPr>
          <p:cNvPr id="250" name="Google Shape;250;p39"/>
          <p:cNvSpPr txBox="1"/>
          <p:nvPr/>
        </p:nvSpPr>
        <p:spPr>
          <a:xfrm>
            <a:off x="3864308" y="122684"/>
            <a:ext cx="880369"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Calibri"/>
                <a:ea typeface="Calibri"/>
                <a:cs typeface="Calibri"/>
                <a:sym typeface="Calibri"/>
              </a:rPr>
              <a:t>Dianggap</a:t>
            </a:r>
            <a:endParaRPr/>
          </a:p>
          <a:p>
            <a:pPr indent="0" lvl="0" marL="0" marR="0" rtl="0" algn="ctr">
              <a:spcBef>
                <a:spcPts val="0"/>
              </a:spcBef>
              <a:spcAft>
                <a:spcPts val="0"/>
              </a:spcAft>
              <a:buNone/>
            </a:pPr>
            <a:r>
              <a:rPr b="1" lang="en-US" sz="1400">
                <a:solidFill>
                  <a:schemeClr val="lt1"/>
                </a:solidFill>
                <a:latin typeface="Calibri"/>
                <a:ea typeface="Calibri"/>
                <a:cs typeface="Calibri"/>
                <a:sym typeface="Calibri"/>
              </a:rPr>
              <a:t>Salah</a:t>
            </a:r>
            <a:endParaRPr b="1" sz="1400">
              <a:solidFill>
                <a:schemeClr val="lt1"/>
              </a:solidFill>
              <a:latin typeface="Calibri"/>
              <a:ea typeface="Calibri"/>
              <a:cs typeface="Calibri"/>
              <a:sym typeface="Calibri"/>
            </a:endParaRPr>
          </a:p>
        </p:txBody>
      </p:sp>
      <p:sp>
        <p:nvSpPr>
          <p:cNvPr id="251" name="Google Shape;251;p39"/>
          <p:cNvSpPr txBox="1"/>
          <p:nvPr/>
        </p:nvSpPr>
        <p:spPr>
          <a:xfrm>
            <a:off x="4717269" y="323565"/>
            <a:ext cx="702436"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lt1"/>
                </a:solidFill>
                <a:latin typeface="Calibri"/>
                <a:ea typeface="Calibri"/>
                <a:cs typeface="Calibri"/>
                <a:sym typeface="Calibri"/>
              </a:rPr>
              <a:t>TJ/RHS</a:t>
            </a:r>
            <a:endParaRPr b="1" sz="1400">
              <a:solidFill>
                <a:schemeClr val="lt1"/>
              </a:solidFill>
              <a:latin typeface="Calibri"/>
              <a:ea typeface="Calibri"/>
              <a:cs typeface="Calibri"/>
              <a:sym typeface="Calibri"/>
            </a:endParaRPr>
          </a:p>
        </p:txBody>
      </p:sp>
      <p:sp>
        <p:nvSpPr>
          <p:cNvPr id="252" name="Google Shape;252;p39"/>
          <p:cNvSpPr/>
          <p:nvPr/>
        </p:nvSpPr>
        <p:spPr>
          <a:xfrm>
            <a:off x="6987719" y="5995117"/>
            <a:ext cx="862884" cy="862884"/>
          </a:xfrm>
          <a:prstGeom prst="ellipse">
            <a:avLst/>
          </a:prstGeom>
          <a:solidFill>
            <a:srgbClr val="EE000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40"/>
          <p:cNvPicPr preferRelativeResize="0"/>
          <p:nvPr/>
        </p:nvPicPr>
        <p:blipFill rotWithShape="1">
          <a:blip r:embed="rId3">
            <a:alphaModFix/>
          </a:blip>
          <a:srcRect b="0" l="0" r="0" t="0"/>
          <a:stretch/>
        </p:blipFill>
        <p:spPr>
          <a:xfrm>
            <a:off x="1081825" y="740537"/>
            <a:ext cx="6697014" cy="6143221"/>
          </a:xfrm>
          <a:prstGeom prst="rect">
            <a:avLst/>
          </a:prstGeom>
          <a:noFill/>
          <a:ln>
            <a:noFill/>
          </a:ln>
        </p:spPr>
      </p:pic>
      <p:sp>
        <p:nvSpPr>
          <p:cNvPr id="258" name="Google Shape;258;p40"/>
          <p:cNvSpPr txBox="1"/>
          <p:nvPr/>
        </p:nvSpPr>
        <p:spPr>
          <a:xfrm>
            <a:off x="321972" y="251364"/>
            <a:ext cx="4315990"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rgbClr val="003E7B"/>
                </a:solidFill>
                <a:latin typeface="Arial"/>
                <a:ea typeface="Arial"/>
                <a:cs typeface="Arial"/>
                <a:sym typeface="Arial"/>
              </a:rPr>
              <a:t>PERSEPSI/ EVALUASI TERHADAP</a:t>
            </a:r>
            <a:endParaRPr/>
          </a:p>
          <a:p>
            <a:pPr indent="0" lvl="0" marL="0" marR="0" rtl="0" algn="l">
              <a:spcBef>
                <a:spcPts val="0"/>
              </a:spcBef>
              <a:spcAft>
                <a:spcPts val="0"/>
              </a:spcAft>
              <a:buNone/>
            </a:pPr>
            <a:r>
              <a:rPr lang="en-US" sz="2000">
                <a:solidFill>
                  <a:srgbClr val="003E7B"/>
                </a:solidFill>
                <a:latin typeface="Arial"/>
                <a:ea typeface="Arial"/>
                <a:cs typeface="Arial"/>
                <a:sym typeface="Arial"/>
              </a:rPr>
              <a:t>PROGRAM PEMERINTAH</a:t>
            </a:r>
            <a:endParaRPr sz="2000">
              <a:solidFill>
                <a:srgbClr val="003E7B"/>
              </a:solidFill>
              <a:latin typeface="Arial"/>
              <a:ea typeface="Arial"/>
              <a:cs typeface="Arial"/>
              <a:sym typeface="Arial"/>
            </a:endParaRPr>
          </a:p>
        </p:txBody>
      </p:sp>
      <p:sp>
        <p:nvSpPr>
          <p:cNvPr id="259" name="Google Shape;259;p40"/>
          <p:cNvSpPr/>
          <p:nvPr/>
        </p:nvSpPr>
        <p:spPr>
          <a:xfrm>
            <a:off x="128789" y="5898524"/>
            <a:ext cx="862884" cy="862884"/>
          </a:xfrm>
          <a:prstGeom prst="ellipse">
            <a:avLst/>
          </a:prstGeom>
          <a:solidFill>
            <a:srgbClr val="EE000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1"/>
          <p:cNvSpPr txBox="1"/>
          <p:nvPr/>
        </p:nvSpPr>
        <p:spPr>
          <a:xfrm>
            <a:off x="2607319" y="2946399"/>
            <a:ext cx="4064254"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000">
                <a:solidFill>
                  <a:schemeClr val="dk1"/>
                </a:solidFill>
                <a:latin typeface="Calibri"/>
                <a:ea typeface="Calibri"/>
                <a:cs typeface="Calibri"/>
                <a:sym typeface="Calibri"/>
              </a:rPr>
              <a:t>POLITIK &amp; PEMILU</a:t>
            </a:r>
            <a:endParaRPr b="1" sz="40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42"/>
          <p:cNvPicPr preferRelativeResize="0"/>
          <p:nvPr/>
        </p:nvPicPr>
        <p:blipFill rotWithShape="1">
          <a:blip r:embed="rId3">
            <a:alphaModFix/>
          </a:blip>
          <a:srcRect b="0" l="0" r="0" t="0"/>
          <a:stretch/>
        </p:blipFill>
        <p:spPr>
          <a:xfrm>
            <a:off x="18144" y="0"/>
            <a:ext cx="9107714" cy="6858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43"/>
          <p:cNvPicPr preferRelativeResize="0"/>
          <p:nvPr/>
        </p:nvPicPr>
        <p:blipFill rotWithShape="1">
          <a:blip r:embed="rId3">
            <a:alphaModFix/>
          </a:blip>
          <a:srcRect b="0" l="0" r="0" t="0"/>
          <a:stretch/>
        </p:blipFill>
        <p:spPr>
          <a:xfrm>
            <a:off x="18144" y="0"/>
            <a:ext cx="9107714"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6"/>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70000"/>
              </a:lnSpc>
              <a:spcBef>
                <a:spcPts val="0"/>
              </a:spcBef>
              <a:spcAft>
                <a:spcPts val="0"/>
              </a:spcAft>
              <a:buClr>
                <a:schemeClr val="dk1"/>
              </a:buClr>
              <a:buSzPts val="2590"/>
              <a:buChar char="•"/>
            </a:pPr>
            <a:r>
              <a:rPr lang="en-US" sz="2590"/>
              <a:t>Tingkat kepuasan publik (</a:t>
            </a:r>
            <a:r>
              <a:rPr i="1" lang="en-US" sz="2590"/>
              <a:t>aproval rating</a:t>
            </a:r>
            <a:r>
              <a:rPr lang="en-US" sz="2590"/>
              <a:t>) merupakan sebuah standart atau tolok ukur sebuah survey persepsi publik untuk melihat tren dukungan publik (</a:t>
            </a:r>
            <a:r>
              <a:rPr i="1" lang="en-US" sz="2590"/>
              <a:t>public support</a:t>
            </a:r>
            <a:r>
              <a:rPr lang="en-US" sz="2590"/>
              <a:t>) maupun resistensi terhadap kinerja pemerintah. Survey persepsi juga mempu melihat sejauh mana tren dukungan berpengaruh terhadap konstestasi electoral.</a:t>
            </a:r>
            <a:endParaRPr/>
          </a:p>
          <a:p>
            <a:pPr indent="-228600" lvl="0" marL="228600" rtl="0" algn="l">
              <a:lnSpc>
                <a:spcPct val="70000"/>
              </a:lnSpc>
              <a:spcBef>
                <a:spcPts val="1000"/>
              </a:spcBef>
              <a:spcAft>
                <a:spcPts val="0"/>
              </a:spcAft>
              <a:buClr>
                <a:schemeClr val="dk1"/>
              </a:buClr>
              <a:buSzPts val="2590"/>
              <a:buChar char="•"/>
            </a:pPr>
            <a:r>
              <a:rPr lang="en-US" sz="2590"/>
              <a:t>Jika kepuasan publik terhadap kinerja pemerintah tinggi, maka kecenderungan tingkat dukungan electoralnya juga akan tinggi. Begitu juga sebaliknya.</a:t>
            </a:r>
            <a:endParaRPr/>
          </a:p>
          <a:p>
            <a:pPr indent="-228600" lvl="0" marL="228600" rtl="0" algn="l">
              <a:lnSpc>
                <a:spcPct val="70000"/>
              </a:lnSpc>
              <a:spcBef>
                <a:spcPts val="1000"/>
              </a:spcBef>
              <a:spcAft>
                <a:spcPts val="0"/>
              </a:spcAft>
              <a:buClr>
                <a:schemeClr val="dk1"/>
              </a:buClr>
              <a:buSzPts val="2590"/>
              <a:buChar char="•"/>
            </a:pPr>
            <a:r>
              <a:rPr lang="en-US" sz="2590"/>
              <a:t>Survey persepsi publik bisa mengukur secara tepat dan akurat mengenai perilaku memilih masyarakat, apakah masyarakat memilih berdasarkan alasan rasional, faktor sosiologi, atau faktor psikologi. </a:t>
            </a:r>
            <a:endParaRPr/>
          </a:p>
        </p:txBody>
      </p:sp>
      <p:pic>
        <p:nvPicPr>
          <p:cNvPr id="168" name="Google Shape;168;p26"/>
          <p:cNvPicPr preferRelativeResize="0"/>
          <p:nvPr/>
        </p:nvPicPr>
        <p:blipFill rotWithShape="1">
          <a:blip r:embed="rId3">
            <a:alphaModFix/>
          </a:blip>
          <a:srcRect b="0" l="0" r="0" t="0"/>
          <a:stretch/>
        </p:blipFill>
        <p:spPr>
          <a:xfrm>
            <a:off x="423827" y="363267"/>
            <a:ext cx="786452" cy="924559"/>
          </a:xfrm>
          <a:prstGeom prst="rect">
            <a:avLst/>
          </a:prstGeom>
          <a:noFill/>
          <a:ln>
            <a:noFill/>
          </a:ln>
        </p:spPr>
      </p:pic>
      <p:sp>
        <p:nvSpPr>
          <p:cNvPr id="169" name="Google Shape;169;p26"/>
          <p:cNvSpPr txBox="1"/>
          <p:nvPr/>
        </p:nvSpPr>
        <p:spPr>
          <a:xfrm>
            <a:off x="1251665" y="333720"/>
            <a:ext cx="2679700" cy="95410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800" u="none" cap="none" strike="noStrike">
                <a:solidFill>
                  <a:srgbClr val="013D7B"/>
                </a:solidFill>
                <a:latin typeface="Calibri"/>
                <a:ea typeface="Calibri"/>
                <a:cs typeface="Calibri"/>
                <a:sym typeface="Calibri"/>
              </a:rPr>
              <a:t>LATAR</a:t>
            </a:r>
            <a:endParaRPr/>
          </a:p>
          <a:p>
            <a:pPr indent="0" lvl="0" marL="0" marR="0" rtl="0" algn="l">
              <a:spcBef>
                <a:spcPts val="0"/>
              </a:spcBef>
              <a:spcAft>
                <a:spcPts val="0"/>
              </a:spcAft>
              <a:buNone/>
            </a:pPr>
            <a:r>
              <a:rPr b="1" lang="en-US" sz="2800">
                <a:solidFill>
                  <a:srgbClr val="013D7B"/>
                </a:solidFill>
                <a:latin typeface="Calibri"/>
                <a:ea typeface="Calibri"/>
                <a:cs typeface="Calibri"/>
                <a:sym typeface="Calibri"/>
              </a:rPr>
              <a:t>BELAKANG</a:t>
            </a:r>
            <a:endParaRPr b="1" sz="2800">
              <a:solidFill>
                <a:srgbClr val="013D7B"/>
              </a:solidFill>
              <a:latin typeface="Calibri"/>
              <a:ea typeface="Calibri"/>
              <a:cs typeface="Calibri"/>
              <a:sym typeface="Calibri"/>
            </a:endParaRPr>
          </a:p>
        </p:txBody>
      </p:sp>
      <p:sp>
        <p:nvSpPr>
          <p:cNvPr id="170" name="Google Shape;170;p26"/>
          <p:cNvSpPr/>
          <p:nvPr/>
        </p:nvSpPr>
        <p:spPr>
          <a:xfrm>
            <a:off x="465213" y="421324"/>
            <a:ext cx="190035" cy="190035"/>
          </a:xfrm>
          <a:prstGeom prst="ellipse">
            <a:avLst/>
          </a:prstGeom>
          <a:solidFill>
            <a:srgbClr val="DCF2F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CF2FD"/>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descr="https://image.flaticon.com/sprites/new_packs/281916-charts-and-diagrams.png" id="279" name="Google Shape;279;p44"/>
          <p:cNvPicPr preferRelativeResize="0"/>
          <p:nvPr/>
        </p:nvPicPr>
        <p:blipFill rotWithShape="1">
          <a:blip r:embed="rId3">
            <a:alphaModFix/>
          </a:blip>
          <a:srcRect b="5156" l="4972" r="71251" t="71675"/>
          <a:stretch/>
        </p:blipFill>
        <p:spPr>
          <a:xfrm flipH="1">
            <a:off x="2487325" y="791028"/>
            <a:ext cx="4212902" cy="3569564"/>
          </a:xfrm>
          <a:prstGeom prst="rect">
            <a:avLst/>
          </a:prstGeom>
          <a:noFill/>
          <a:ln>
            <a:noFill/>
          </a:ln>
        </p:spPr>
      </p:pic>
      <p:pic>
        <p:nvPicPr>
          <p:cNvPr id="280" name="Google Shape;280;p44"/>
          <p:cNvPicPr preferRelativeResize="0"/>
          <p:nvPr/>
        </p:nvPicPr>
        <p:blipFill rotWithShape="1">
          <a:blip r:embed="rId4">
            <a:alphaModFix/>
          </a:blip>
          <a:srcRect b="0" l="0" r="0" t="0"/>
          <a:stretch/>
        </p:blipFill>
        <p:spPr>
          <a:xfrm>
            <a:off x="1918872" y="2477593"/>
            <a:ext cx="1481797" cy="1259142"/>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descr="https://s3-ap-southeast-1.amazonaws.com/storage.asumsi.co/uploads/public/5b7/564/1b5/thumb_2018_800_500_0_0_crop.jpg" id="281" name="Google Shape;281;p44"/>
          <p:cNvPicPr preferRelativeResize="0"/>
          <p:nvPr/>
        </p:nvPicPr>
        <p:blipFill rotWithShape="1">
          <a:blip r:embed="rId5">
            <a:alphaModFix/>
          </a:blip>
          <a:srcRect b="21228" l="50860" r="2829" t="15763"/>
          <a:stretch/>
        </p:blipFill>
        <p:spPr>
          <a:xfrm>
            <a:off x="5795809" y="2477593"/>
            <a:ext cx="1481797" cy="1260068"/>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282" name="Google Shape;282;p44"/>
          <p:cNvSpPr/>
          <p:nvPr/>
        </p:nvSpPr>
        <p:spPr>
          <a:xfrm>
            <a:off x="128789" y="5898524"/>
            <a:ext cx="862884" cy="862884"/>
          </a:xfrm>
          <a:prstGeom prst="ellipse">
            <a:avLst/>
          </a:prstGeom>
          <a:solidFill>
            <a:srgbClr val="EE000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3" name="Google Shape;283;p44"/>
          <p:cNvSpPr txBox="1"/>
          <p:nvPr/>
        </p:nvSpPr>
        <p:spPr>
          <a:xfrm>
            <a:off x="867467" y="4257129"/>
            <a:ext cx="7452617" cy="144655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400">
                <a:solidFill>
                  <a:schemeClr val="dk1"/>
                </a:solidFill>
                <a:latin typeface="Calibri"/>
                <a:ea typeface="Calibri"/>
                <a:cs typeface="Calibri"/>
                <a:sym typeface="Calibri"/>
              </a:rPr>
              <a:t>POPULARITAS &amp; ELEKTABILITAS</a:t>
            </a:r>
            <a:endParaRPr/>
          </a:p>
          <a:p>
            <a:pPr indent="0" lvl="0" marL="0" marR="0" rtl="0" algn="ctr">
              <a:spcBef>
                <a:spcPts val="0"/>
              </a:spcBef>
              <a:spcAft>
                <a:spcPts val="0"/>
              </a:spcAft>
              <a:buNone/>
            </a:pPr>
            <a:r>
              <a:rPr b="1" lang="en-US" sz="4400">
                <a:solidFill>
                  <a:schemeClr val="dk1"/>
                </a:solidFill>
                <a:latin typeface="Calibri"/>
                <a:ea typeface="Calibri"/>
                <a:cs typeface="Calibri"/>
                <a:sym typeface="Calibri"/>
              </a:rPr>
              <a:t>CAPRES-CAWAPRES</a:t>
            </a:r>
            <a:endParaRPr b="1" sz="44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45"/>
          <p:cNvPicPr preferRelativeResize="0"/>
          <p:nvPr/>
        </p:nvPicPr>
        <p:blipFill rotWithShape="1">
          <a:blip r:embed="rId3">
            <a:alphaModFix/>
          </a:blip>
          <a:srcRect b="0" l="0" r="0" t="0"/>
          <a:stretch/>
        </p:blipFill>
        <p:spPr>
          <a:xfrm>
            <a:off x="18144" y="0"/>
            <a:ext cx="9107714" cy="6858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grpSp>
        <p:nvGrpSpPr>
          <p:cNvPr id="293" name="Google Shape;293;p46"/>
          <p:cNvGrpSpPr/>
          <p:nvPr/>
        </p:nvGrpSpPr>
        <p:grpSpPr>
          <a:xfrm>
            <a:off x="1152525" y="444821"/>
            <a:ext cx="7991475" cy="3962533"/>
            <a:chOff x="1152525" y="444821"/>
            <a:chExt cx="7991475" cy="3962533"/>
          </a:xfrm>
        </p:grpSpPr>
        <p:sp>
          <p:nvSpPr>
            <p:cNvPr id="294" name="Google Shape;294;p46"/>
            <p:cNvSpPr/>
            <p:nvPr/>
          </p:nvSpPr>
          <p:spPr>
            <a:xfrm>
              <a:off x="1596571" y="1136198"/>
              <a:ext cx="1508201" cy="3271156"/>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5" name="Google Shape;295;p46"/>
            <p:cNvSpPr/>
            <p:nvPr/>
          </p:nvSpPr>
          <p:spPr>
            <a:xfrm>
              <a:off x="2220686" y="952501"/>
              <a:ext cx="6923314" cy="3271156"/>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6" name="Google Shape;296;p46"/>
            <p:cNvSpPr/>
            <p:nvPr/>
          </p:nvSpPr>
          <p:spPr>
            <a:xfrm>
              <a:off x="1152525" y="444821"/>
              <a:ext cx="1601074" cy="1105729"/>
            </a:xfrm>
            <a:custGeom>
              <a:rect b="b" l="l" r="r" t="t"/>
              <a:pathLst>
                <a:path extrusionOk="0" h="1105729" w="1601074">
                  <a:moveTo>
                    <a:pt x="314325" y="1102992"/>
                  </a:moveTo>
                  <a:cubicBezTo>
                    <a:pt x="319087" y="1107754"/>
                    <a:pt x="307399" y="1108956"/>
                    <a:pt x="352425" y="1083942"/>
                  </a:cubicBezTo>
                  <a:cubicBezTo>
                    <a:pt x="361202" y="1079066"/>
                    <a:pt x="371475" y="1077592"/>
                    <a:pt x="381000" y="1074417"/>
                  </a:cubicBezTo>
                  <a:cubicBezTo>
                    <a:pt x="385763" y="1072829"/>
                    <a:pt x="391111" y="1072439"/>
                    <a:pt x="395288" y="1069654"/>
                  </a:cubicBezTo>
                  <a:cubicBezTo>
                    <a:pt x="413752" y="1057344"/>
                    <a:pt x="404145" y="1061939"/>
                    <a:pt x="423863" y="1055367"/>
                  </a:cubicBezTo>
                  <a:cubicBezTo>
                    <a:pt x="428625" y="1052192"/>
                    <a:pt x="432920" y="1048167"/>
                    <a:pt x="438150" y="1045842"/>
                  </a:cubicBezTo>
                  <a:cubicBezTo>
                    <a:pt x="447325" y="1041764"/>
                    <a:pt x="457200" y="1039492"/>
                    <a:pt x="466725" y="1036317"/>
                  </a:cubicBezTo>
                  <a:lnTo>
                    <a:pt x="495300" y="1026792"/>
                  </a:lnTo>
                  <a:lnTo>
                    <a:pt x="509588" y="1022029"/>
                  </a:lnTo>
                  <a:lnTo>
                    <a:pt x="523875" y="1017267"/>
                  </a:lnTo>
                  <a:lnTo>
                    <a:pt x="566738" y="988692"/>
                  </a:lnTo>
                  <a:cubicBezTo>
                    <a:pt x="571500" y="985517"/>
                    <a:pt x="576978" y="983214"/>
                    <a:pt x="581025" y="979167"/>
                  </a:cubicBezTo>
                  <a:cubicBezTo>
                    <a:pt x="591556" y="968636"/>
                    <a:pt x="596341" y="961983"/>
                    <a:pt x="609600" y="955354"/>
                  </a:cubicBezTo>
                  <a:cubicBezTo>
                    <a:pt x="614090" y="953109"/>
                    <a:pt x="619125" y="952179"/>
                    <a:pt x="623888" y="950592"/>
                  </a:cubicBezTo>
                  <a:cubicBezTo>
                    <a:pt x="646529" y="935497"/>
                    <a:pt x="632744" y="942878"/>
                    <a:pt x="666750" y="931542"/>
                  </a:cubicBezTo>
                  <a:lnTo>
                    <a:pt x="681038" y="926779"/>
                  </a:lnTo>
                  <a:cubicBezTo>
                    <a:pt x="685800" y="922017"/>
                    <a:pt x="689438" y="915763"/>
                    <a:pt x="695325" y="912492"/>
                  </a:cubicBezTo>
                  <a:cubicBezTo>
                    <a:pt x="704102" y="907616"/>
                    <a:pt x="723900" y="902967"/>
                    <a:pt x="723900" y="902967"/>
                  </a:cubicBezTo>
                  <a:cubicBezTo>
                    <a:pt x="728663" y="899792"/>
                    <a:pt x="732957" y="895767"/>
                    <a:pt x="738188" y="893442"/>
                  </a:cubicBezTo>
                  <a:cubicBezTo>
                    <a:pt x="747363" y="889364"/>
                    <a:pt x="766763" y="883917"/>
                    <a:pt x="766763" y="883917"/>
                  </a:cubicBezTo>
                  <a:lnTo>
                    <a:pt x="795338" y="864867"/>
                  </a:lnTo>
                  <a:cubicBezTo>
                    <a:pt x="800100" y="861692"/>
                    <a:pt x="804195" y="857152"/>
                    <a:pt x="809625" y="855342"/>
                  </a:cubicBezTo>
                  <a:cubicBezTo>
                    <a:pt x="814388" y="853754"/>
                    <a:pt x="819423" y="852824"/>
                    <a:pt x="823913" y="850579"/>
                  </a:cubicBezTo>
                  <a:cubicBezTo>
                    <a:pt x="829032" y="848019"/>
                    <a:pt x="832970" y="843379"/>
                    <a:pt x="838200" y="841054"/>
                  </a:cubicBezTo>
                  <a:cubicBezTo>
                    <a:pt x="847375" y="836976"/>
                    <a:pt x="858421" y="837098"/>
                    <a:pt x="866775" y="831529"/>
                  </a:cubicBezTo>
                  <a:cubicBezTo>
                    <a:pt x="899527" y="809694"/>
                    <a:pt x="884490" y="816099"/>
                    <a:pt x="909638" y="807717"/>
                  </a:cubicBezTo>
                  <a:cubicBezTo>
                    <a:pt x="950581" y="780421"/>
                    <a:pt x="898779" y="813147"/>
                    <a:pt x="938213" y="793429"/>
                  </a:cubicBezTo>
                  <a:cubicBezTo>
                    <a:pt x="975135" y="774968"/>
                    <a:pt x="930881" y="791109"/>
                    <a:pt x="966788" y="779142"/>
                  </a:cubicBezTo>
                  <a:cubicBezTo>
                    <a:pt x="971550" y="775967"/>
                    <a:pt x="975956" y="772177"/>
                    <a:pt x="981075" y="769617"/>
                  </a:cubicBezTo>
                  <a:cubicBezTo>
                    <a:pt x="985565" y="767372"/>
                    <a:pt x="990974" y="767292"/>
                    <a:pt x="995363" y="764854"/>
                  </a:cubicBezTo>
                  <a:cubicBezTo>
                    <a:pt x="995373" y="764848"/>
                    <a:pt x="1031076" y="741045"/>
                    <a:pt x="1038225" y="736279"/>
                  </a:cubicBezTo>
                  <a:lnTo>
                    <a:pt x="1066800" y="717229"/>
                  </a:lnTo>
                  <a:cubicBezTo>
                    <a:pt x="1071563" y="712467"/>
                    <a:pt x="1075484" y="706678"/>
                    <a:pt x="1081088" y="702942"/>
                  </a:cubicBezTo>
                  <a:cubicBezTo>
                    <a:pt x="1085265" y="700157"/>
                    <a:pt x="1090885" y="700424"/>
                    <a:pt x="1095375" y="698179"/>
                  </a:cubicBezTo>
                  <a:cubicBezTo>
                    <a:pt x="1100495" y="695619"/>
                    <a:pt x="1104900" y="691829"/>
                    <a:pt x="1109663" y="688654"/>
                  </a:cubicBezTo>
                  <a:cubicBezTo>
                    <a:pt x="1136960" y="647710"/>
                    <a:pt x="1100613" y="695894"/>
                    <a:pt x="1133475" y="669604"/>
                  </a:cubicBezTo>
                  <a:cubicBezTo>
                    <a:pt x="1137944" y="666028"/>
                    <a:pt x="1139197" y="659595"/>
                    <a:pt x="1143000" y="655317"/>
                  </a:cubicBezTo>
                  <a:cubicBezTo>
                    <a:pt x="1195940" y="595761"/>
                    <a:pt x="1151733" y="645659"/>
                    <a:pt x="1185863" y="617217"/>
                  </a:cubicBezTo>
                  <a:cubicBezTo>
                    <a:pt x="1209646" y="597397"/>
                    <a:pt x="1189328" y="606536"/>
                    <a:pt x="1214438" y="598167"/>
                  </a:cubicBezTo>
                  <a:lnTo>
                    <a:pt x="1243013" y="579117"/>
                  </a:lnTo>
                  <a:cubicBezTo>
                    <a:pt x="1247775" y="575942"/>
                    <a:pt x="1251870" y="571402"/>
                    <a:pt x="1257300" y="569592"/>
                  </a:cubicBezTo>
                  <a:lnTo>
                    <a:pt x="1285875" y="560067"/>
                  </a:lnTo>
                  <a:cubicBezTo>
                    <a:pt x="1290638" y="556892"/>
                    <a:pt x="1294902" y="552797"/>
                    <a:pt x="1300163" y="550542"/>
                  </a:cubicBezTo>
                  <a:cubicBezTo>
                    <a:pt x="1306179" y="547964"/>
                    <a:pt x="1312944" y="547660"/>
                    <a:pt x="1319213" y="545779"/>
                  </a:cubicBezTo>
                  <a:cubicBezTo>
                    <a:pt x="1328830" y="542894"/>
                    <a:pt x="1338263" y="539429"/>
                    <a:pt x="1347788" y="536254"/>
                  </a:cubicBezTo>
                  <a:lnTo>
                    <a:pt x="1362075" y="531492"/>
                  </a:lnTo>
                  <a:cubicBezTo>
                    <a:pt x="1389160" y="504407"/>
                    <a:pt x="1363081" y="526226"/>
                    <a:pt x="1390650" y="512442"/>
                  </a:cubicBezTo>
                  <a:cubicBezTo>
                    <a:pt x="1395770" y="509882"/>
                    <a:pt x="1399707" y="505242"/>
                    <a:pt x="1404938" y="502917"/>
                  </a:cubicBezTo>
                  <a:cubicBezTo>
                    <a:pt x="1414113" y="498839"/>
                    <a:pt x="1423988" y="496567"/>
                    <a:pt x="1433513" y="493392"/>
                  </a:cubicBezTo>
                  <a:cubicBezTo>
                    <a:pt x="1438275" y="491804"/>
                    <a:pt x="1442930" y="489847"/>
                    <a:pt x="1447800" y="488629"/>
                  </a:cubicBezTo>
                  <a:lnTo>
                    <a:pt x="1485900" y="479104"/>
                  </a:lnTo>
                  <a:lnTo>
                    <a:pt x="1524000" y="469579"/>
                  </a:lnTo>
                  <a:lnTo>
                    <a:pt x="1538288" y="464817"/>
                  </a:lnTo>
                  <a:cubicBezTo>
                    <a:pt x="1554128" y="417296"/>
                    <a:pt x="1543301" y="455457"/>
                    <a:pt x="1552575" y="402904"/>
                  </a:cubicBezTo>
                  <a:cubicBezTo>
                    <a:pt x="1555388" y="386961"/>
                    <a:pt x="1562100" y="355279"/>
                    <a:pt x="1562100" y="355279"/>
                  </a:cubicBezTo>
                  <a:cubicBezTo>
                    <a:pt x="1563688" y="334642"/>
                    <a:pt x="1563936" y="313857"/>
                    <a:pt x="1566863" y="293367"/>
                  </a:cubicBezTo>
                  <a:cubicBezTo>
                    <a:pt x="1568714" y="280408"/>
                    <a:pt x="1573976" y="268134"/>
                    <a:pt x="1576388" y="255267"/>
                  </a:cubicBezTo>
                  <a:cubicBezTo>
                    <a:pt x="1578747" y="242687"/>
                    <a:pt x="1579458" y="229854"/>
                    <a:pt x="1581150" y="217167"/>
                  </a:cubicBezTo>
                  <a:cubicBezTo>
                    <a:pt x="1582634" y="206040"/>
                    <a:pt x="1584673" y="194986"/>
                    <a:pt x="1585913" y="183829"/>
                  </a:cubicBezTo>
                  <a:cubicBezTo>
                    <a:pt x="1593410" y="116353"/>
                    <a:pt x="1585622" y="151652"/>
                    <a:pt x="1595438" y="112392"/>
                  </a:cubicBezTo>
                  <a:cubicBezTo>
                    <a:pt x="1593850" y="77467"/>
                    <a:pt x="1611863" y="35426"/>
                    <a:pt x="1590675" y="7617"/>
                  </a:cubicBezTo>
                  <a:cubicBezTo>
                    <a:pt x="1576212" y="-11366"/>
                    <a:pt x="1543059" y="10935"/>
                    <a:pt x="1519238" y="12379"/>
                  </a:cubicBezTo>
                  <a:cubicBezTo>
                    <a:pt x="1404562" y="19329"/>
                    <a:pt x="1469249" y="13569"/>
                    <a:pt x="1385888" y="21904"/>
                  </a:cubicBezTo>
                  <a:cubicBezTo>
                    <a:pt x="1219385" y="18702"/>
                    <a:pt x="1084390" y="12725"/>
                    <a:pt x="919163" y="21904"/>
                  </a:cubicBezTo>
                  <a:cubicBezTo>
                    <a:pt x="906092" y="22630"/>
                    <a:pt x="894002" y="29438"/>
                    <a:pt x="881063" y="31429"/>
                  </a:cubicBezTo>
                  <a:cubicBezTo>
                    <a:pt x="852646" y="35801"/>
                    <a:pt x="823939" y="38021"/>
                    <a:pt x="795338" y="40954"/>
                  </a:cubicBezTo>
                  <a:cubicBezTo>
                    <a:pt x="714581" y="49237"/>
                    <a:pt x="653386" y="53069"/>
                    <a:pt x="571500" y="64767"/>
                  </a:cubicBezTo>
                  <a:cubicBezTo>
                    <a:pt x="557011" y="66837"/>
                    <a:pt x="543095" y="72009"/>
                    <a:pt x="528638" y="74292"/>
                  </a:cubicBezTo>
                  <a:cubicBezTo>
                    <a:pt x="492126" y="80057"/>
                    <a:pt x="477712" y="77292"/>
                    <a:pt x="442913" y="83817"/>
                  </a:cubicBezTo>
                  <a:cubicBezTo>
                    <a:pt x="430046" y="86230"/>
                    <a:pt x="417650" y="90775"/>
                    <a:pt x="404813" y="93342"/>
                  </a:cubicBezTo>
                  <a:cubicBezTo>
                    <a:pt x="393874" y="95530"/>
                    <a:pt x="342629" y="101710"/>
                    <a:pt x="333375" y="102867"/>
                  </a:cubicBezTo>
                  <a:cubicBezTo>
                    <a:pt x="312846" y="108732"/>
                    <a:pt x="282484" y="117808"/>
                    <a:pt x="261938" y="121917"/>
                  </a:cubicBezTo>
                  <a:cubicBezTo>
                    <a:pt x="250931" y="124118"/>
                    <a:pt x="239607" y="124478"/>
                    <a:pt x="228600" y="126679"/>
                  </a:cubicBezTo>
                  <a:lnTo>
                    <a:pt x="157163" y="140967"/>
                  </a:lnTo>
                  <a:cubicBezTo>
                    <a:pt x="141288" y="145729"/>
                    <a:pt x="125552" y="150984"/>
                    <a:pt x="109538" y="155254"/>
                  </a:cubicBezTo>
                  <a:cubicBezTo>
                    <a:pt x="101716" y="157340"/>
                    <a:pt x="93627" y="158261"/>
                    <a:pt x="85725" y="160017"/>
                  </a:cubicBezTo>
                  <a:cubicBezTo>
                    <a:pt x="79335" y="161437"/>
                    <a:pt x="73093" y="163495"/>
                    <a:pt x="66675" y="164779"/>
                  </a:cubicBezTo>
                  <a:cubicBezTo>
                    <a:pt x="43773" y="169359"/>
                    <a:pt x="23429" y="171376"/>
                    <a:pt x="0" y="174304"/>
                  </a:cubicBezTo>
                  <a:cubicBezTo>
                    <a:pt x="23421" y="314832"/>
                    <a:pt x="-5450" y="164210"/>
                    <a:pt x="23813" y="269554"/>
                  </a:cubicBezTo>
                  <a:cubicBezTo>
                    <a:pt x="24014" y="270278"/>
                    <a:pt x="33701" y="323030"/>
                    <a:pt x="38100" y="336229"/>
                  </a:cubicBezTo>
                  <a:cubicBezTo>
                    <a:pt x="40803" y="344339"/>
                    <a:pt x="45168" y="351853"/>
                    <a:pt x="47625" y="360042"/>
                  </a:cubicBezTo>
                  <a:cubicBezTo>
                    <a:pt x="54346" y="382445"/>
                    <a:pt x="51581" y="393060"/>
                    <a:pt x="57150" y="417192"/>
                  </a:cubicBezTo>
                  <a:cubicBezTo>
                    <a:pt x="59408" y="426975"/>
                    <a:pt x="64033" y="436081"/>
                    <a:pt x="66675" y="445767"/>
                  </a:cubicBezTo>
                  <a:cubicBezTo>
                    <a:pt x="68805" y="453576"/>
                    <a:pt x="69850" y="461642"/>
                    <a:pt x="71438" y="469579"/>
                  </a:cubicBezTo>
                  <a:cubicBezTo>
                    <a:pt x="73025" y="487042"/>
                    <a:pt x="74025" y="504568"/>
                    <a:pt x="76200" y="521967"/>
                  </a:cubicBezTo>
                  <a:cubicBezTo>
                    <a:pt x="77204" y="529999"/>
                    <a:pt x="79818" y="537766"/>
                    <a:pt x="80963" y="545779"/>
                  </a:cubicBezTo>
                  <a:cubicBezTo>
                    <a:pt x="82996" y="560010"/>
                    <a:pt x="83539" y="574434"/>
                    <a:pt x="85725" y="588642"/>
                  </a:cubicBezTo>
                  <a:cubicBezTo>
                    <a:pt x="87026" y="597100"/>
                    <a:pt x="99752" y="639897"/>
                    <a:pt x="100013" y="641029"/>
                  </a:cubicBezTo>
                  <a:cubicBezTo>
                    <a:pt x="105908" y="666575"/>
                    <a:pt x="104237" y="676438"/>
                    <a:pt x="109538" y="702942"/>
                  </a:cubicBezTo>
                  <a:cubicBezTo>
                    <a:pt x="110522" y="707864"/>
                    <a:pt x="112979" y="712386"/>
                    <a:pt x="114300" y="717229"/>
                  </a:cubicBezTo>
                  <a:cubicBezTo>
                    <a:pt x="117744" y="729859"/>
                    <a:pt x="121258" y="742492"/>
                    <a:pt x="123825" y="755329"/>
                  </a:cubicBezTo>
                  <a:cubicBezTo>
                    <a:pt x="128588" y="779142"/>
                    <a:pt x="132224" y="803208"/>
                    <a:pt x="138113" y="826767"/>
                  </a:cubicBezTo>
                  <a:cubicBezTo>
                    <a:pt x="139700" y="833117"/>
                    <a:pt x="141504" y="839417"/>
                    <a:pt x="142875" y="845817"/>
                  </a:cubicBezTo>
                  <a:cubicBezTo>
                    <a:pt x="145644" y="858741"/>
                    <a:pt x="151723" y="894361"/>
                    <a:pt x="157163" y="912492"/>
                  </a:cubicBezTo>
                  <a:cubicBezTo>
                    <a:pt x="160048" y="922109"/>
                    <a:pt x="159588" y="933967"/>
                    <a:pt x="166688" y="941067"/>
                  </a:cubicBezTo>
                  <a:lnTo>
                    <a:pt x="180975" y="955354"/>
                  </a:lnTo>
                  <a:cubicBezTo>
                    <a:pt x="182563" y="969642"/>
                    <a:pt x="180825" y="984707"/>
                    <a:pt x="185738" y="998217"/>
                  </a:cubicBezTo>
                  <a:cubicBezTo>
                    <a:pt x="187694" y="1003596"/>
                    <a:pt x="194543" y="1006097"/>
                    <a:pt x="200025" y="1007742"/>
                  </a:cubicBezTo>
                  <a:cubicBezTo>
                    <a:pt x="212615" y="1011519"/>
                    <a:pt x="281706" y="1016899"/>
                    <a:pt x="285750" y="1017267"/>
                  </a:cubicBezTo>
                  <a:cubicBezTo>
                    <a:pt x="288925" y="1022029"/>
                    <a:pt x="291228" y="1027507"/>
                    <a:pt x="295275" y="1031554"/>
                  </a:cubicBezTo>
                  <a:cubicBezTo>
                    <a:pt x="299323" y="1035601"/>
                    <a:pt x="305166" y="1037415"/>
                    <a:pt x="309563" y="1041079"/>
                  </a:cubicBezTo>
                  <a:cubicBezTo>
                    <a:pt x="314737" y="1045391"/>
                    <a:pt x="319088" y="1050604"/>
                    <a:pt x="323850" y="1055367"/>
                  </a:cubicBezTo>
                  <a:cubicBezTo>
                    <a:pt x="330033" y="1073914"/>
                    <a:pt x="309563" y="1098230"/>
                    <a:pt x="314325" y="1102992"/>
                  </a:cubicBezTo>
                  <a:close/>
                </a:path>
              </a:pathLst>
            </a:custGeom>
            <a:gradFill>
              <a:gsLst>
                <a:gs pos="0">
                  <a:srgbClr val="D9F1FD"/>
                </a:gs>
                <a:gs pos="100000">
                  <a:srgbClr val="F0F9FE"/>
                </a:gs>
              </a:gsLst>
              <a:lin ang="135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297" name="Google Shape;297;p46"/>
          <p:cNvPicPr preferRelativeResize="0"/>
          <p:nvPr/>
        </p:nvPicPr>
        <p:blipFill rotWithShape="1">
          <a:blip r:embed="rId3">
            <a:alphaModFix/>
          </a:blip>
          <a:srcRect b="46479" l="6693" r="-80" t="7831"/>
          <a:stretch/>
        </p:blipFill>
        <p:spPr>
          <a:xfrm>
            <a:off x="638629" y="1611086"/>
            <a:ext cx="8505371" cy="3133450"/>
          </a:xfrm>
          <a:prstGeom prst="rect">
            <a:avLst/>
          </a:prstGeom>
          <a:noFill/>
          <a:ln>
            <a:noFill/>
          </a:ln>
        </p:spPr>
      </p:pic>
      <p:sp>
        <p:nvSpPr>
          <p:cNvPr id="298" name="Google Shape;298;p46"/>
          <p:cNvSpPr/>
          <p:nvPr/>
        </p:nvSpPr>
        <p:spPr>
          <a:xfrm>
            <a:off x="128789" y="5898524"/>
            <a:ext cx="862884" cy="862884"/>
          </a:xfrm>
          <a:prstGeom prst="ellipse">
            <a:avLst/>
          </a:prstGeom>
          <a:solidFill>
            <a:srgbClr val="EE000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descr="http://www.soreangonline.com/wp-content/uploads/2018/07/caleg.jpg" id="303" name="Google Shape;303;p47"/>
          <p:cNvPicPr preferRelativeResize="0"/>
          <p:nvPr/>
        </p:nvPicPr>
        <p:blipFill rotWithShape="1">
          <a:blip r:embed="rId3">
            <a:alphaModFix/>
          </a:blip>
          <a:srcRect b="10008" l="8493" r="29160" t="4207"/>
          <a:stretch/>
        </p:blipFill>
        <p:spPr>
          <a:xfrm>
            <a:off x="6591837" y="2298880"/>
            <a:ext cx="1622738" cy="1416676"/>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descr="https://s3-ap-southeast-1.amazonaws.com/storage.asumsi.co/uploads/public/5b7/564/1b5/thumb_2018_800_500_0_0_crop.jpg" id="304" name="Google Shape;304;p47"/>
          <p:cNvPicPr preferRelativeResize="0"/>
          <p:nvPr/>
        </p:nvPicPr>
        <p:blipFill rotWithShape="1">
          <a:blip r:embed="rId4">
            <a:alphaModFix/>
          </a:blip>
          <a:srcRect b="21228" l="50860" r="2829" t="15763"/>
          <a:stretch/>
        </p:blipFill>
        <p:spPr>
          <a:xfrm>
            <a:off x="3799268" y="2333099"/>
            <a:ext cx="1648496" cy="1401822"/>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305" name="Google Shape;305;p47"/>
          <p:cNvPicPr preferRelativeResize="0"/>
          <p:nvPr/>
        </p:nvPicPr>
        <p:blipFill rotWithShape="1">
          <a:blip r:embed="rId5">
            <a:alphaModFix/>
          </a:blip>
          <a:srcRect b="0" l="0" r="0" t="0"/>
          <a:stretch/>
        </p:blipFill>
        <p:spPr>
          <a:xfrm>
            <a:off x="817053" y="2333699"/>
            <a:ext cx="1649000" cy="1401222"/>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306" name="Google Shape;306;p47"/>
          <p:cNvPicPr preferRelativeResize="0"/>
          <p:nvPr/>
        </p:nvPicPr>
        <p:blipFill rotWithShape="1">
          <a:blip r:embed="rId6">
            <a:alphaModFix/>
          </a:blip>
          <a:srcRect b="34429" l="47336" r="22002" t="59906"/>
          <a:stretch/>
        </p:blipFill>
        <p:spPr>
          <a:xfrm>
            <a:off x="244700" y="3716629"/>
            <a:ext cx="2792569" cy="388512"/>
          </a:xfrm>
          <a:prstGeom prst="rect">
            <a:avLst/>
          </a:prstGeom>
          <a:noFill/>
          <a:ln>
            <a:noFill/>
          </a:ln>
        </p:spPr>
      </p:pic>
      <p:pic>
        <p:nvPicPr>
          <p:cNvPr id="307" name="Google Shape;307;p47"/>
          <p:cNvPicPr preferRelativeResize="0"/>
          <p:nvPr/>
        </p:nvPicPr>
        <p:blipFill rotWithShape="1">
          <a:blip r:embed="rId6">
            <a:alphaModFix/>
          </a:blip>
          <a:srcRect b="29358" l="47196" r="22143" t="64975"/>
          <a:stretch/>
        </p:blipFill>
        <p:spPr>
          <a:xfrm>
            <a:off x="3099516" y="3716629"/>
            <a:ext cx="2792569" cy="388512"/>
          </a:xfrm>
          <a:prstGeom prst="rect">
            <a:avLst/>
          </a:prstGeom>
          <a:noFill/>
          <a:ln>
            <a:noFill/>
          </a:ln>
        </p:spPr>
      </p:pic>
      <p:pic>
        <p:nvPicPr>
          <p:cNvPr id="308" name="Google Shape;308;p47"/>
          <p:cNvPicPr preferRelativeResize="0"/>
          <p:nvPr/>
        </p:nvPicPr>
        <p:blipFill rotWithShape="1">
          <a:blip r:embed="rId6">
            <a:alphaModFix/>
          </a:blip>
          <a:srcRect b="24101" l="47336" r="22002" t="70234"/>
          <a:stretch/>
        </p:blipFill>
        <p:spPr>
          <a:xfrm>
            <a:off x="5954332" y="3715556"/>
            <a:ext cx="2792569" cy="388512"/>
          </a:xfrm>
          <a:prstGeom prst="rect">
            <a:avLst/>
          </a:prstGeom>
          <a:noFill/>
          <a:ln>
            <a:noFill/>
          </a:ln>
        </p:spPr>
      </p:pic>
      <p:pic>
        <p:nvPicPr>
          <p:cNvPr id="309" name="Google Shape;309;p47"/>
          <p:cNvPicPr preferRelativeResize="0"/>
          <p:nvPr/>
        </p:nvPicPr>
        <p:blipFill rotWithShape="1">
          <a:blip r:embed="rId6">
            <a:alphaModFix/>
          </a:blip>
          <a:srcRect b="34236" l="778" r="68561" t="60099"/>
          <a:stretch/>
        </p:blipFill>
        <p:spPr>
          <a:xfrm>
            <a:off x="244700" y="4104068"/>
            <a:ext cx="2792569" cy="388512"/>
          </a:xfrm>
          <a:prstGeom prst="rect">
            <a:avLst/>
          </a:prstGeom>
          <a:noFill/>
          <a:ln>
            <a:noFill/>
          </a:ln>
        </p:spPr>
      </p:pic>
      <p:pic>
        <p:nvPicPr>
          <p:cNvPr id="310" name="Google Shape;310;p47"/>
          <p:cNvPicPr preferRelativeResize="0"/>
          <p:nvPr/>
        </p:nvPicPr>
        <p:blipFill rotWithShape="1">
          <a:blip r:embed="rId6">
            <a:alphaModFix/>
          </a:blip>
          <a:srcRect b="29358" l="1522" r="67816" t="64975"/>
          <a:stretch/>
        </p:blipFill>
        <p:spPr>
          <a:xfrm>
            <a:off x="3099516" y="4104068"/>
            <a:ext cx="2792569" cy="388512"/>
          </a:xfrm>
          <a:prstGeom prst="rect">
            <a:avLst/>
          </a:prstGeom>
          <a:noFill/>
          <a:ln>
            <a:noFill/>
          </a:ln>
        </p:spPr>
      </p:pic>
      <p:pic>
        <p:nvPicPr>
          <p:cNvPr id="311" name="Google Shape;311;p47"/>
          <p:cNvPicPr preferRelativeResize="0"/>
          <p:nvPr/>
        </p:nvPicPr>
        <p:blipFill rotWithShape="1">
          <a:blip r:embed="rId6">
            <a:alphaModFix/>
          </a:blip>
          <a:srcRect b="23994" l="2670" r="66669" t="70341"/>
          <a:stretch/>
        </p:blipFill>
        <p:spPr>
          <a:xfrm>
            <a:off x="5892085" y="4110461"/>
            <a:ext cx="2792569" cy="388512"/>
          </a:xfrm>
          <a:prstGeom prst="rect">
            <a:avLst/>
          </a:prstGeom>
          <a:noFill/>
          <a:ln>
            <a:noFill/>
          </a:ln>
        </p:spPr>
      </p:pic>
      <p:sp>
        <p:nvSpPr>
          <p:cNvPr id="312" name="Google Shape;312;p47"/>
          <p:cNvSpPr/>
          <p:nvPr/>
        </p:nvSpPr>
        <p:spPr>
          <a:xfrm>
            <a:off x="128789" y="5898524"/>
            <a:ext cx="862884" cy="862884"/>
          </a:xfrm>
          <a:prstGeom prst="ellipse">
            <a:avLst/>
          </a:prstGeom>
          <a:solidFill>
            <a:srgbClr val="EE000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13" name="Google Shape;313;p47"/>
          <p:cNvPicPr preferRelativeResize="0"/>
          <p:nvPr/>
        </p:nvPicPr>
        <p:blipFill rotWithShape="1">
          <a:blip r:embed="rId7">
            <a:alphaModFix/>
          </a:blip>
          <a:srcRect b="0" l="0" r="0" t="0"/>
          <a:stretch/>
        </p:blipFill>
        <p:spPr>
          <a:xfrm>
            <a:off x="423827" y="269707"/>
            <a:ext cx="786452" cy="1018120"/>
          </a:xfrm>
          <a:prstGeom prst="rect">
            <a:avLst/>
          </a:prstGeom>
          <a:noFill/>
          <a:ln>
            <a:noFill/>
          </a:ln>
        </p:spPr>
      </p:pic>
      <p:sp>
        <p:nvSpPr>
          <p:cNvPr id="314" name="Google Shape;314;p47"/>
          <p:cNvSpPr txBox="1"/>
          <p:nvPr/>
        </p:nvSpPr>
        <p:spPr>
          <a:xfrm>
            <a:off x="1320800" y="363268"/>
            <a:ext cx="267970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13D7B"/>
                </a:solidFill>
                <a:latin typeface="Calibri"/>
                <a:ea typeface="Calibri"/>
                <a:cs typeface="Calibri"/>
                <a:sym typeface="Calibri"/>
              </a:rPr>
              <a:t>ELEKTABILITAS</a:t>
            </a:r>
            <a:endParaRPr/>
          </a:p>
          <a:p>
            <a:pPr indent="0" lvl="0" marL="0" marR="0" rtl="0" algn="l">
              <a:spcBef>
                <a:spcPts val="0"/>
              </a:spcBef>
              <a:spcAft>
                <a:spcPts val="0"/>
              </a:spcAft>
              <a:buNone/>
            </a:pPr>
            <a:r>
              <a:rPr b="1" lang="en-US" sz="2400">
                <a:solidFill>
                  <a:srgbClr val="013D7B"/>
                </a:solidFill>
                <a:latin typeface="Calibri"/>
                <a:ea typeface="Calibri"/>
                <a:cs typeface="Calibri"/>
                <a:sym typeface="Calibri"/>
              </a:rPr>
              <a:t>CAPRES-CAWAPRES</a:t>
            </a:r>
            <a:endParaRPr b="1" sz="2400">
              <a:solidFill>
                <a:srgbClr val="013D7B"/>
              </a:solidFill>
              <a:latin typeface="Calibri"/>
              <a:ea typeface="Calibri"/>
              <a:cs typeface="Calibri"/>
              <a:sym typeface="Calibri"/>
            </a:endParaRPr>
          </a:p>
        </p:txBody>
      </p:sp>
      <p:sp>
        <p:nvSpPr>
          <p:cNvPr id="315" name="Google Shape;315;p47"/>
          <p:cNvSpPr/>
          <p:nvPr/>
        </p:nvSpPr>
        <p:spPr>
          <a:xfrm>
            <a:off x="465213" y="363268"/>
            <a:ext cx="190035" cy="190035"/>
          </a:xfrm>
          <a:prstGeom prst="ellipse">
            <a:avLst/>
          </a:prstGeom>
          <a:solidFill>
            <a:srgbClr val="DCF2F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CF2FD"/>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descr="http://www.soreangonline.com/wp-content/uploads/2018/07/caleg.jpg" id="320" name="Google Shape;320;p48"/>
          <p:cNvPicPr preferRelativeResize="0"/>
          <p:nvPr/>
        </p:nvPicPr>
        <p:blipFill rotWithShape="1">
          <a:blip r:embed="rId3">
            <a:alphaModFix/>
          </a:blip>
          <a:srcRect b="10008" l="8493" r="29160" t="4207"/>
          <a:stretch/>
        </p:blipFill>
        <p:spPr>
          <a:xfrm>
            <a:off x="7517507" y="3662773"/>
            <a:ext cx="1194916" cy="1043181"/>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descr="https://s3-ap-southeast-1.amazonaws.com/storage.asumsi.co/uploads/public/5b7/564/1b5/thumb_2018_800_500_0_0_crop.jpg" id="321" name="Google Shape;321;p48"/>
          <p:cNvPicPr preferRelativeResize="0"/>
          <p:nvPr/>
        </p:nvPicPr>
        <p:blipFill rotWithShape="1">
          <a:blip r:embed="rId4">
            <a:alphaModFix/>
          </a:blip>
          <a:srcRect b="21228" l="50860" r="2829" t="15763"/>
          <a:stretch/>
        </p:blipFill>
        <p:spPr>
          <a:xfrm>
            <a:off x="6011880" y="3662773"/>
            <a:ext cx="1213883" cy="1032243"/>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322" name="Google Shape;322;p48"/>
          <p:cNvPicPr preferRelativeResize="0"/>
          <p:nvPr/>
        </p:nvPicPr>
        <p:blipFill rotWithShape="1">
          <a:blip r:embed="rId5">
            <a:alphaModFix/>
          </a:blip>
          <a:srcRect b="0" l="0" r="0" t="0"/>
          <a:stretch/>
        </p:blipFill>
        <p:spPr>
          <a:xfrm>
            <a:off x="4477599" y="3662773"/>
            <a:ext cx="1214254" cy="1031801"/>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descr="http://www.soreangonline.com/wp-content/uploads/2018/07/caleg.jpg" id="323" name="Google Shape;323;p48"/>
          <p:cNvPicPr preferRelativeResize="0"/>
          <p:nvPr/>
        </p:nvPicPr>
        <p:blipFill rotWithShape="1">
          <a:blip r:embed="rId3">
            <a:alphaModFix/>
          </a:blip>
          <a:srcRect b="10008" l="8493" r="29160" t="4207"/>
          <a:stretch/>
        </p:blipFill>
        <p:spPr>
          <a:xfrm>
            <a:off x="7517507" y="671917"/>
            <a:ext cx="1194916" cy="1043181"/>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descr="https://s3-ap-southeast-1.amazonaws.com/storage.asumsi.co/uploads/public/5b7/564/1b5/thumb_2018_800_500_0_0_crop.jpg" id="324" name="Google Shape;324;p48"/>
          <p:cNvPicPr preferRelativeResize="0"/>
          <p:nvPr/>
        </p:nvPicPr>
        <p:blipFill rotWithShape="1">
          <a:blip r:embed="rId4">
            <a:alphaModFix/>
          </a:blip>
          <a:srcRect b="21228" l="50860" r="2829" t="15763"/>
          <a:stretch/>
        </p:blipFill>
        <p:spPr>
          <a:xfrm>
            <a:off x="6011880" y="671917"/>
            <a:ext cx="1213883" cy="1032243"/>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325" name="Google Shape;325;p48"/>
          <p:cNvPicPr preferRelativeResize="0"/>
          <p:nvPr/>
        </p:nvPicPr>
        <p:blipFill rotWithShape="1">
          <a:blip r:embed="rId5">
            <a:alphaModFix/>
          </a:blip>
          <a:srcRect b="0" l="0" r="0" t="0"/>
          <a:stretch/>
        </p:blipFill>
        <p:spPr>
          <a:xfrm>
            <a:off x="4477599" y="671917"/>
            <a:ext cx="1214254" cy="1031801"/>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graphicFrame>
        <p:nvGraphicFramePr>
          <p:cNvPr id="326" name="Google Shape;326;p48"/>
          <p:cNvGraphicFramePr/>
          <p:nvPr/>
        </p:nvGraphicFramePr>
        <p:xfrm>
          <a:off x="2927350" y="1752600"/>
          <a:ext cx="3000000" cy="3000000"/>
        </p:xfrm>
        <a:graphic>
          <a:graphicData uri="http://schemas.openxmlformats.org/drawingml/2006/table">
            <a:tbl>
              <a:tblPr>
                <a:noFill/>
                <a:tableStyleId>{57D800D4-264F-4422-8296-54C58AF3C0FC}</a:tableStyleId>
              </a:tblPr>
              <a:tblGrid>
                <a:gridCol w="1373800"/>
                <a:gridCol w="1533850"/>
                <a:gridCol w="1533850"/>
                <a:gridCol w="1533850"/>
              </a:tblGrid>
              <a:tr h="190500">
                <a:tc>
                  <a:txBody>
                    <a:bodyPr/>
                    <a:lstStyle/>
                    <a:p>
                      <a:pPr indent="0" lvl="0" marL="0" marR="0" rtl="0" algn="ctr">
                        <a:spcBef>
                          <a:spcPts val="0"/>
                        </a:spcBef>
                        <a:spcAft>
                          <a:spcPts val="0"/>
                        </a:spcAft>
                        <a:buNone/>
                      </a:pPr>
                      <a:r>
                        <a:rPr b="1" lang="en-US" sz="1400" u="none" cap="none" strike="noStrike"/>
                        <a:t>Kabupaten</a:t>
                      </a:r>
                      <a:endParaRPr b="1" i="0" sz="1400" u="none" cap="none" strike="noStrike">
                        <a:solidFill>
                          <a:srgbClr val="000000"/>
                        </a:solidFill>
                        <a:latin typeface="Arial"/>
                        <a:ea typeface="Arial"/>
                        <a:cs typeface="Arial"/>
                        <a:sym typeface="Arial"/>
                      </a:endParaRPr>
                    </a:p>
                  </a:txBody>
                  <a:tcPr marT="9525" marB="0" marR="9525" marL="9525" anchor="b"/>
                </a:tc>
                <a:tc>
                  <a:txBody>
                    <a:bodyPr/>
                    <a:lstStyle/>
                    <a:p>
                      <a:pPr indent="0" lvl="0" marL="0" marR="0" rtl="0" algn="ctr">
                        <a:spcBef>
                          <a:spcPts val="0"/>
                        </a:spcBef>
                        <a:spcAft>
                          <a:spcPts val="0"/>
                        </a:spcAft>
                        <a:buNone/>
                      </a:pPr>
                      <a:r>
                        <a:rPr b="1" lang="en-US" sz="1400" u="none" cap="none" strike="noStrike"/>
                        <a:t>(01) Jokowi-Maruf</a:t>
                      </a:r>
                      <a:endParaRPr b="1" i="0" sz="1400" u="none" cap="none" strike="noStrike">
                        <a:solidFill>
                          <a:srgbClr val="000000"/>
                        </a:solidFill>
                        <a:latin typeface="Arial"/>
                        <a:ea typeface="Arial"/>
                        <a:cs typeface="Arial"/>
                        <a:sym typeface="Arial"/>
                      </a:endParaRPr>
                    </a:p>
                  </a:txBody>
                  <a:tcPr marT="9525" marB="0" marR="9525" marL="9525" anchor="b"/>
                </a:tc>
                <a:tc>
                  <a:txBody>
                    <a:bodyPr/>
                    <a:lstStyle/>
                    <a:p>
                      <a:pPr indent="0" lvl="0" marL="0" marR="0" rtl="0" algn="ctr">
                        <a:spcBef>
                          <a:spcPts val="0"/>
                        </a:spcBef>
                        <a:spcAft>
                          <a:spcPts val="0"/>
                        </a:spcAft>
                        <a:buNone/>
                      </a:pPr>
                      <a:r>
                        <a:rPr b="1" lang="en-US" sz="1400" u="none" cap="none" strike="noStrike"/>
                        <a:t>(02) Prabowo-Sandi</a:t>
                      </a:r>
                      <a:endParaRPr b="1" i="0" sz="1400" u="none" cap="none" strike="noStrike">
                        <a:solidFill>
                          <a:srgbClr val="000000"/>
                        </a:solidFill>
                        <a:latin typeface="Arial"/>
                        <a:ea typeface="Arial"/>
                        <a:cs typeface="Arial"/>
                        <a:sym typeface="Arial"/>
                      </a:endParaRPr>
                    </a:p>
                  </a:txBody>
                  <a:tcPr marT="9525" marB="0" marR="9525" marL="9525" anchor="b"/>
                </a:tc>
                <a:tc>
                  <a:txBody>
                    <a:bodyPr/>
                    <a:lstStyle/>
                    <a:p>
                      <a:pPr indent="0" lvl="0" marL="0" marR="0" rtl="0" algn="ctr">
                        <a:spcBef>
                          <a:spcPts val="0"/>
                        </a:spcBef>
                        <a:spcAft>
                          <a:spcPts val="0"/>
                        </a:spcAft>
                        <a:buNone/>
                      </a:pPr>
                      <a:r>
                        <a:rPr b="1" lang="en-US" sz="1400" u="none" cap="none" strike="noStrike"/>
                        <a:t>Undecided Voters</a:t>
                      </a:r>
                      <a:endParaRPr b="1" i="0" sz="1400" u="none" cap="none" strike="noStrike">
                        <a:solidFill>
                          <a:srgbClr val="000000"/>
                        </a:solidFill>
                        <a:latin typeface="Arial"/>
                        <a:ea typeface="Arial"/>
                        <a:cs typeface="Arial"/>
                        <a:sym typeface="Arial"/>
                      </a:endParaRPr>
                    </a:p>
                  </a:txBody>
                  <a:tcPr marT="9525" marB="0" marR="9525" marL="9525" anchor="b"/>
                </a:tc>
              </a:tr>
              <a:tr h="190500">
                <a:tc>
                  <a:txBody>
                    <a:bodyPr/>
                    <a:lstStyle/>
                    <a:p>
                      <a:pPr indent="0" lvl="0" marL="0" marR="0" rtl="0" algn="l">
                        <a:spcBef>
                          <a:spcPts val="0"/>
                        </a:spcBef>
                        <a:spcAft>
                          <a:spcPts val="0"/>
                        </a:spcAft>
                        <a:buNone/>
                      </a:pPr>
                      <a:r>
                        <a:rPr b="1" lang="en-US" sz="1400" u="none" cap="none" strike="noStrike"/>
                        <a:t>Sampang</a:t>
                      </a:r>
                      <a:endParaRPr b="1" i="0" sz="1400" u="none" cap="none" strike="noStrike">
                        <a:solidFill>
                          <a:srgbClr val="000000"/>
                        </a:solidFill>
                        <a:latin typeface="Arial"/>
                        <a:ea typeface="Arial"/>
                        <a:cs typeface="Arial"/>
                        <a:sym typeface="Arial"/>
                      </a:endParaRPr>
                    </a:p>
                  </a:txBody>
                  <a:tcPr marT="9525" marB="0" marR="9525" marL="9525"/>
                </a:tc>
                <a:tc>
                  <a:txBody>
                    <a:bodyPr/>
                    <a:lstStyle/>
                    <a:p>
                      <a:pPr indent="0" lvl="0" marL="0" marR="0" rtl="0" algn="ctr">
                        <a:spcBef>
                          <a:spcPts val="0"/>
                        </a:spcBef>
                        <a:spcAft>
                          <a:spcPts val="0"/>
                        </a:spcAft>
                        <a:buNone/>
                      </a:pPr>
                      <a:r>
                        <a:rPr lang="en-US" sz="1400" u="none" cap="none" strike="noStrike"/>
                        <a:t>18,8%</a:t>
                      </a:r>
                      <a:endParaRPr b="0" i="0" sz="14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None/>
                      </a:pPr>
                      <a:r>
                        <a:rPr lang="en-US" sz="1400" u="none" cap="none" strike="noStrike"/>
                        <a:t>62,5%</a:t>
                      </a:r>
                      <a:endParaRPr b="0" i="0" sz="14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None/>
                      </a:pPr>
                      <a:r>
                        <a:rPr lang="en-US" sz="1400" u="none" cap="none" strike="noStrike"/>
                        <a:t>18,8%</a:t>
                      </a:r>
                      <a:endParaRPr b="0" i="0" sz="1400" u="none" cap="none" strike="noStrike">
                        <a:solidFill>
                          <a:srgbClr val="000000"/>
                        </a:solidFill>
                        <a:latin typeface="Arial"/>
                        <a:ea typeface="Arial"/>
                        <a:cs typeface="Arial"/>
                        <a:sym typeface="Arial"/>
                      </a:endParaRPr>
                    </a:p>
                  </a:txBody>
                  <a:tcPr marT="9525" marB="0" marR="9525" marL="9525" anchor="ctr"/>
                </a:tc>
              </a:tr>
              <a:tr h="190500">
                <a:tc>
                  <a:txBody>
                    <a:bodyPr/>
                    <a:lstStyle/>
                    <a:p>
                      <a:pPr indent="0" lvl="0" marL="0" marR="0" rtl="0" algn="l">
                        <a:spcBef>
                          <a:spcPts val="0"/>
                        </a:spcBef>
                        <a:spcAft>
                          <a:spcPts val="0"/>
                        </a:spcAft>
                        <a:buNone/>
                      </a:pPr>
                      <a:r>
                        <a:rPr b="1" lang="en-US" sz="1400" u="none" cap="none" strike="noStrike"/>
                        <a:t>Bondowoso</a:t>
                      </a:r>
                      <a:endParaRPr b="1" i="0" sz="1400" u="none" cap="none" strike="noStrike">
                        <a:solidFill>
                          <a:srgbClr val="000000"/>
                        </a:solidFill>
                        <a:latin typeface="Arial"/>
                        <a:ea typeface="Arial"/>
                        <a:cs typeface="Arial"/>
                        <a:sym typeface="Arial"/>
                      </a:endParaRPr>
                    </a:p>
                  </a:txBody>
                  <a:tcPr marT="9525" marB="0" marR="9525" marL="9525"/>
                </a:tc>
                <a:tc>
                  <a:txBody>
                    <a:bodyPr/>
                    <a:lstStyle/>
                    <a:p>
                      <a:pPr indent="0" lvl="0" marL="0" marR="0" rtl="0" algn="ctr">
                        <a:spcBef>
                          <a:spcPts val="0"/>
                        </a:spcBef>
                        <a:spcAft>
                          <a:spcPts val="0"/>
                        </a:spcAft>
                        <a:buNone/>
                      </a:pPr>
                      <a:r>
                        <a:rPr lang="en-US" sz="1400" u="none" cap="none" strike="noStrike"/>
                        <a:t>40,5%</a:t>
                      </a:r>
                      <a:endParaRPr b="0" i="0" sz="14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None/>
                      </a:pPr>
                      <a:r>
                        <a:rPr lang="en-US" sz="1400" u="none" cap="none" strike="noStrike"/>
                        <a:t>53,5%</a:t>
                      </a:r>
                      <a:endParaRPr b="0" i="0" sz="14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None/>
                      </a:pPr>
                      <a:r>
                        <a:rPr lang="en-US" sz="1400" u="none" cap="none" strike="noStrike"/>
                        <a:t>3,0%</a:t>
                      </a:r>
                      <a:endParaRPr b="0" i="0" sz="1400" u="none" cap="none" strike="noStrike">
                        <a:solidFill>
                          <a:srgbClr val="000000"/>
                        </a:solidFill>
                        <a:latin typeface="Arial"/>
                        <a:ea typeface="Arial"/>
                        <a:cs typeface="Arial"/>
                        <a:sym typeface="Arial"/>
                      </a:endParaRPr>
                    </a:p>
                  </a:txBody>
                  <a:tcPr marT="9525" marB="0" marR="9525" marL="9525" anchor="ctr"/>
                </a:tc>
              </a:tr>
              <a:tr h="190500">
                <a:tc>
                  <a:txBody>
                    <a:bodyPr/>
                    <a:lstStyle/>
                    <a:p>
                      <a:pPr indent="0" lvl="0" marL="0" marR="0" rtl="0" algn="l">
                        <a:spcBef>
                          <a:spcPts val="0"/>
                        </a:spcBef>
                        <a:spcAft>
                          <a:spcPts val="0"/>
                        </a:spcAft>
                        <a:buNone/>
                      </a:pPr>
                      <a:r>
                        <a:rPr b="1" lang="en-US" sz="1400" u="none" cap="none" strike="noStrike"/>
                        <a:t>Pamekasan</a:t>
                      </a:r>
                      <a:endParaRPr b="1" i="0" sz="1400" u="none" cap="none" strike="noStrike">
                        <a:solidFill>
                          <a:srgbClr val="000000"/>
                        </a:solidFill>
                        <a:latin typeface="Arial"/>
                        <a:ea typeface="Arial"/>
                        <a:cs typeface="Arial"/>
                        <a:sym typeface="Arial"/>
                      </a:endParaRPr>
                    </a:p>
                  </a:txBody>
                  <a:tcPr marT="9525" marB="0" marR="9525" marL="9525"/>
                </a:tc>
                <a:tc>
                  <a:txBody>
                    <a:bodyPr/>
                    <a:lstStyle/>
                    <a:p>
                      <a:pPr indent="0" lvl="0" marL="0" marR="0" rtl="0" algn="ctr">
                        <a:spcBef>
                          <a:spcPts val="0"/>
                        </a:spcBef>
                        <a:spcAft>
                          <a:spcPts val="0"/>
                        </a:spcAft>
                        <a:buNone/>
                      </a:pPr>
                      <a:r>
                        <a:rPr lang="en-US" sz="1400" u="none" cap="none" strike="noStrike"/>
                        <a:t>30,8%</a:t>
                      </a:r>
                      <a:endParaRPr b="0" i="0" sz="14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None/>
                      </a:pPr>
                      <a:r>
                        <a:rPr lang="en-US" sz="1400" u="none" cap="none" strike="noStrike"/>
                        <a:t>50,0%</a:t>
                      </a:r>
                      <a:endParaRPr b="0" i="0" sz="14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None/>
                      </a:pPr>
                      <a:r>
                        <a:rPr lang="en-US" sz="1400" u="none" cap="none" strike="noStrike"/>
                        <a:t>19,2%</a:t>
                      </a:r>
                      <a:endParaRPr b="0" i="0" sz="1400" u="none" cap="none" strike="noStrike">
                        <a:solidFill>
                          <a:srgbClr val="000000"/>
                        </a:solidFill>
                        <a:latin typeface="Arial"/>
                        <a:ea typeface="Arial"/>
                        <a:cs typeface="Arial"/>
                        <a:sym typeface="Arial"/>
                      </a:endParaRPr>
                    </a:p>
                  </a:txBody>
                  <a:tcPr marT="9525" marB="0" marR="9525" marL="9525" anchor="ctr"/>
                </a:tc>
              </a:tr>
            </a:tbl>
          </a:graphicData>
        </a:graphic>
      </p:graphicFrame>
      <p:sp>
        <p:nvSpPr>
          <p:cNvPr id="327" name="Google Shape;327;p48"/>
          <p:cNvSpPr txBox="1"/>
          <p:nvPr/>
        </p:nvSpPr>
        <p:spPr>
          <a:xfrm>
            <a:off x="3363974" y="2667360"/>
            <a:ext cx="5102102"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WILAYAH KEMENANGAN PRABOWO-SANDI (TELAK)</a:t>
            </a:r>
            <a:endParaRPr/>
          </a:p>
        </p:txBody>
      </p:sp>
      <p:graphicFrame>
        <p:nvGraphicFramePr>
          <p:cNvPr id="328" name="Google Shape;328;p48"/>
          <p:cNvGraphicFramePr/>
          <p:nvPr/>
        </p:nvGraphicFramePr>
        <p:xfrm>
          <a:off x="2927350" y="4800600"/>
          <a:ext cx="3000000" cy="3000000"/>
        </p:xfrm>
        <a:graphic>
          <a:graphicData uri="http://schemas.openxmlformats.org/drawingml/2006/table">
            <a:tbl>
              <a:tblPr>
                <a:noFill/>
                <a:tableStyleId>{57D800D4-264F-4422-8296-54C58AF3C0FC}</a:tableStyleId>
              </a:tblPr>
              <a:tblGrid>
                <a:gridCol w="1373800"/>
                <a:gridCol w="1533850"/>
                <a:gridCol w="1533850"/>
                <a:gridCol w="1533850"/>
              </a:tblGrid>
              <a:tr h="190500">
                <a:tc>
                  <a:txBody>
                    <a:bodyPr/>
                    <a:lstStyle/>
                    <a:p>
                      <a:pPr indent="0" lvl="0" marL="0" marR="0" rtl="0" algn="ctr">
                        <a:spcBef>
                          <a:spcPts val="0"/>
                        </a:spcBef>
                        <a:spcAft>
                          <a:spcPts val="0"/>
                        </a:spcAft>
                        <a:buNone/>
                      </a:pPr>
                      <a:r>
                        <a:rPr b="1" lang="en-US" sz="1400" u="none" cap="none" strike="noStrike"/>
                        <a:t>Kabupaten</a:t>
                      </a:r>
                      <a:endParaRPr b="1" i="0" sz="1400" u="none" cap="none" strike="noStrike">
                        <a:solidFill>
                          <a:srgbClr val="000000"/>
                        </a:solidFill>
                        <a:latin typeface="Arial"/>
                        <a:ea typeface="Arial"/>
                        <a:cs typeface="Arial"/>
                        <a:sym typeface="Arial"/>
                      </a:endParaRPr>
                    </a:p>
                  </a:txBody>
                  <a:tcPr marT="9525" marB="0" marR="9525" marL="9525" anchor="b"/>
                </a:tc>
                <a:tc>
                  <a:txBody>
                    <a:bodyPr/>
                    <a:lstStyle/>
                    <a:p>
                      <a:pPr indent="0" lvl="0" marL="0" marR="0" rtl="0" algn="ctr">
                        <a:spcBef>
                          <a:spcPts val="0"/>
                        </a:spcBef>
                        <a:spcAft>
                          <a:spcPts val="0"/>
                        </a:spcAft>
                        <a:buNone/>
                      </a:pPr>
                      <a:r>
                        <a:rPr b="1" lang="en-US" sz="1400" u="none" cap="none" strike="noStrike"/>
                        <a:t>(01) Jokowi-Maruf</a:t>
                      </a:r>
                      <a:endParaRPr b="1" i="0" sz="1400" u="none" cap="none" strike="noStrike">
                        <a:solidFill>
                          <a:srgbClr val="000000"/>
                        </a:solidFill>
                        <a:latin typeface="Arial"/>
                        <a:ea typeface="Arial"/>
                        <a:cs typeface="Arial"/>
                        <a:sym typeface="Arial"/>
                      </a:endParaRPr>
                    </a:p>
                  </a:txBody>
                  <a:tcPr marT="9525" marB="0" marR="9525" marL="9525" anchor="b"/>
                </a:tc>
                <a:tc>
                  <a:txBody>
                    <a:bodyPr/>
                    <a:lstStyle/>
                    <a:p>
                      <a:pPr indent="0" lvl="0" marL="0" marR="0" rtl="0" algn="ctr">
                        <a:spcBef>
                          <a:spcPts val="0"/>
                        </a:spcBef>
                        <a:spcAft>
                          <a:spcPts val="0"/>
                        </a:spcAft>
                        <a:buNone/>
                      </a:pPr>
                      <a:r>
                        <a:rPr b="1" lang="en-US" sz="1400" u="none" cap="none" strike="noStrike"/>
                        <a:t>(02) Prabowo-Sandi</a:t>
                      </a:r>
                      <a:endParaRPr b="1" i="0" sz="1400" u="none" cap="none" strike="noStrike">
                        <a:solidFill>
                          <a:srgbClr val="000000"/>
                        </a:solidFill>
                        <a:latin typeface="Arial"/>
                        <a:ea typeface="Arial"/>
                        <a:cs typeface="Arial"/>
                        <a:sym typeface="Arial"/>
                      </a:endParaRPr>
                    </a:p>
                  </a:txBody>
                  <a:tcPr marT="9525" marB="0" marR="9525" marL="9525" anchor="b"/>
                </a:tc>
                <a:tc>
                  <a:txBody>
                    <a:bodyPr/>
                    <a:lstStyle/>
                    <a:p>
                      <a:pPr indent="0" lvl="0" marL="0" marR="0" rtl="0" algn="ctr">
                        <a:spcBef>
                          <a:spcPts val="0"/>
                        </a:spcBef>
                        <a:spcAft>
                          <a:spcPts val="0"/>
                        </a:spcAft>
                        <a:buNone/>
                      </a:pPr>
                      <a:r>
                        <a:rPr b="1" lang="en-US" sz="1400" u="none" cap="none" strike="noStrike"/>
                        <a:t>Undecided Voters</a:t>
                      </a:r>
                      <a:endParaRPr b="1" i="0" sz="1400" u="none" cap="none" strike="noStrike">
                        <a:solidFill>
                          <a:srgbClr val="000000"/>
                        </a:solidFill>
                        <a:latin typeface="Arial"/>
                        <a:ea typeface="Arial"/>
                        <a:cs typeface="Arial"/>
                        <a:sym typeface="Arial"/>
                      </a:endParaRPr>
                    </a:p>
                  </a:txBody>
                  <a:tcPr marT="9525" marB="0" marR="9525" marL="9525" anchor="b"/>
                </a:tc>
              </a:tr>
              <a:tr h="190500">
                <a:tc>
                  <a:txBody>
                    <a:bodyPr/>
                    <a:lstStyle/>
                    <a:p>
                      <a:pPr indent="0" lvl="0" marL="0" marR="0" rtl="0" algn="l">
                        <a:spcBef>
                          <a:spcPts val="0"/>
                        </a:spcBef>
                        <a:spcAft>
                          <a:spcPts val="0"/>
                        </a:spcAft>
                        <a:buNone/>
                      </a:pPr>
                      <a:r>
                        <a:rPr b="1" lang="en-US" sz="1400" u="none" cap="none" strike="noStrike"/>
                        <a:t>Kota Kediri</a:t>
                      </a:r>
                      <a:endParaRPr b="1" i="0" sz="1400" u="none" cap="none" strike="noStrike">
                        <a:solidFill>
                          <a:srgbClr val="000000"/>
                        </a:solidFill>
                        <a:latin typeface="Arial"/>
                        <a:ea typeface="Arial"/>
                        <a:cs typeface="Arial"/>
                        <a:sym typeface="Arial"/>
                      </a:endParaRPr>
                    </a:p>
                  </a:txBody>
                  <a:tcPr marT="9525" marB="0" marR="9525" marL="9525"/>
                </a:tc>
                <a:tc>
                  <a:txBody>
                    <a:bodyPr/>
                    <a:lstStyle/>
                    <a:p>
                      <a:pPr indent="0" lvl="0" marL="0" marR="0" rtl="0" algn="ctr">
                        <a:spcBef>
                          <a:spcPts val="0"/>
                        </a:spcBef>
                        <a:spcAft>
                          <a:spcPts val="0"/>
                        </a:spcAft>
                        <a:buNone/>
                      </a:pPr>
                      <a:r>
                        <a:rPr b="0" lang="en-US" sz="1400" u="none" cap="none" strike="noStrike"/>
                        <a:t>37,5%</a:t>
                      </a:r>
                      <a:endParaRPr b="0" i="0" sz="14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None/>
                      </a:pPr>
                      <a:r>
                        <a:rPr b="0" lang="en-US" sz="1400" u="none" cap="none" strike="noStrike"/>
                        <a:t>37,5%</a:t>
                      </a:r>
                      <a:endParaRPr b="0" i="0" sz="14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None/>
                      </a:pPr>
                      <a:r>
                        <a:rPr b="0" lang="en-US" sz="1400" u="none" cap="none" strike="noStrike"/>
                        <a:t>25,0%</a:t>
                      </a:r>
                      <a:endParaRPr b="0" i="0" sz="1400" u="none" cap="none" strike="noStrike">
                        <a:solidFill>
                          <a:srgbClr val="000000"/>
                        </a:solidFill>
                        <a:latin typeface="Arial"/>
                        <a:ea typeface="Arial"/>
                        <a:cs typeface="Arial"/>
                        <a:sym typeface="Arial"/>
                      </a:endParaRPr>
                    </a:p>
                  </a:txBody>
                  <a:tcPr marT="9525" marB="0" marR="9525" marL="9525" anchor="ctr"/>
                </a:tc>
              </a:tr>
              <a:tr h="190500">
                <a:tc>
                  <a:txBody>
                    <a:bodyPr/>
                    <a:lstStyle/>
                    <a:p>
                      <a:pPr indent="0" lvl="0" marL="0" marR="0" rtl="0" algn="l">
                        <a:spcBef>
                          <a:spcPts val="0"/>
                        </a:spcBef>
                        <a:spcAft>
                          <a:spcPts val="0"/>
                        </a:spcAft>
                        <a:buNone/>
                      </a:pPr>
                      <a:r>
                        <a:rPr b="1" lang="en-US" sz="1400" u="none" cap="none" strike="noStrike"/>
                        <a:t>Sumenep</a:t>
                      </a:r>
                      <a:endParaRPr b="1" i="0" sz="1400" u="none" cap="none" strike="noStrike">
                        <a:solidFill>
                          <a:srgbClr val="000000"/>
                        </a:solidFill>
                        <a:latin typeface="Arial"/>
                        <a:ea typeface="Arial"/>
                        <a:cs typeface="Arial"/>
                        <a:sym typeface="Arial"/>
                      </a:endParaRPr>
                    </a:p>
                  </a:txBody>
                  <a:tcPr marT="9525" marB="0" marR="9525" marL="9525"/>
                </a:tc>
                <a:tc>
                  <a:txBody>
                    <a:bodyPr/>
                    <a:lstStyle/>
                    <a:p>
                      <a:pPr indent="0" lvl="0" marL="0" marR="0" rtl="0" algn="ctr">
                        <a:spcBef>
                          <a:spcPts val="0"/>
                        </a:spcBef>
                        <a:spcAft>
                          <a:spcPts val="0"/>
                        </a:spcAft>
                        <a:buNone/>
                      </a:pPr>
                      <a:r>
                        <a:rPr b="0" lang="en-US" sz="1400" u="none" cap="none" strike="noStrike"/>
                        <a:t>36,1%</a:t>
                      </a:r>
                      <a:endParaRPr b="0" i="0" sz="14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None/>
                      </a:pPr>
                      <a:r>
                        <a:rPr b="0" lang="en-US" sz="1400" u="none" cap="none" strike="noStrike"/>
                        <a:t>33,3%</a:t>
                      </a:r>
                      <a:endParaRPr b="0" i="0" sz="14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None/>
                      </a:pPr>
                      <a:r>
                        <a:rPr b="0" lang="en-US" sz="1400" u="none" cap="none" strike="noStrike"/>
                        <a:t>30,6%</a:t>
                      </a:r>
                      <a:endParaRPr b="0" i="0" sz="1400" u="none" cap="none" strike="noStrike">
                        <a:solidFill>
                          <a:srgbClr val="000000"/>
                        </a:solidFill>
                        <a:latin typeface="Arial"/>
                        <a:ea typeface="Arial"/>
                        <a:cs typeface="Arial"/>
                        <a:sym typeface="Arial"/>
                      </a:endParaRPr>
                    </a:p>
                  </a:txBody>
                  <a:tcPr marT="9525" marB="0" marR="9525" marL="9525" anchor="ctr"/>
                </a:tc>
              </a:tr>
              <a:tr h="190500">
                <a:tc>
                  <a:txBody>
                    <a:bodyPr/>
                    <a:lstStyle/>
                    <a:p>
                      <a:pPr indent="0" lvl="0" marL="0" marR="0" rtl="0" algn="l">
                        <a:spcBef>
                          <a:spcPts val="0"/>
                        </a:spcBef>
                        <a:spcAft>
                          <a:spcPts val="0"/>
                        </a:spcAft>
                        <a:buNone/>
                      </a:pPr>
                      <a:r>
                        <a:rPr b="1" lang="en-US" sz="1400" u="none" cap="none" strike="noStrike"/>
                        <a:t>Jember</a:t>
                      </a:r>
                      <a:endParaRPr b="1" i="0" sz="1400" u="none" cap="none" strike="noStrike">
                        <a:solidFill>
                          <a:srgbClr val="000000"/>
                        </a:solidFill>
                        <a:latin typeface="Arial"/>
                        <a:ea typeface="Arial"/>
                        <a:cs typeface="Arial"/>
                        <a:sym typeface="Arial"/>
                      </a:endParaRPr>
                    </a:p>
                  </a:txBody>
                  <a:tcPr marT="9525" marB="0" marR="9525" marL="9525"/>
                </a:tc>
                <a:tc>
                  <a:txBody>
                    <a:bodyPr/>
                    <a:lstStyle/>
                    <a:p>
                      <a:pPr indent="0" lvl="0" marL="0" marR="0" rtl="0" algn="ctr">
                        <a:spcBef>
                          <a:spcPts val="0"/>
                        </a:spcBef>
                        <a:spcAft>
                          <a:spcPts val="0"/>
                        </a:spcAft>
                        <a:buNone/>
                      </a:pPr>
                      <a:r>
                        <a:rPr b="0" lang="en-US" sz="1400" u="none" cap="none" strike="noStrike"/>
                        <a:t>36,1%</a:t>
                      </a:r>
                      <a:endParaRPr b="0" i="0" sz="14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None/>
                      </a:pPr>
                      <a:r>
                        <a:rPr b="0" lang="en-US" sz="1400" u="none" cap="none" strike="noStrike"/>
                        <a:t>31,9%</a:t>
                      </a:r>
                      <a:endParaRPr b="0" i="0" sz="14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None/>
                      </a:pPr>
                      <a:r>
                        <a:rPr b="0" lang="en-US" sz="1400" u="none" cap="none" strike="noStrike"/>
                        <a:t>31,9%</a:t>
                      </a:r>
                      <a:endParaRPr b="0" i="0" sz="1400" u="none" cap="none" strike="noStrike">
                        <a:solidFill>
                          <a:srgbClr val="000000"/>
                        </a:solidFill>
                        <a:latin typeface="Arial"/>
                        <a:ea typeface="Arial"/>
                        <a:cs typeface="Arial"/>
                        <a:sym typeface="Arial"/>
                      </a:endParaRPr>
                    </a:p>
                  </a:txBody>
                  <a:tcPr marT="9525" marB="0" marR="9525" marL="9525" anchor="ctr"/>
                </a:tc>
              </a:tr>
            </a:tbl>
          </a:graphicData>
        </a:graphic>
      </p:graphicFrame>
      <p:sp>
        <p:nvSpPr>
          <p:cNvPr id="329" name="Google Shape;329;p48"/>
          <p:cNvSpPr txBox="1"/>
          <p:nvPr/>
        </p:nvSpPr>
        <p:spPr>
          <a:xfrm>
            <a:off x="3468810" y="5692140"/>
            <a:ext cx="4892430"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WILAYAH KEMENANGAN JOKOWI-MA'RUF (TIPIS)</a:t>
            </a:r>
            <a:endParaRPr/>
          </a:p>
        </p:txBody>
      </p:sp>
      <p:sp>
        <p:nvSpPr>
          <p:cNvPr id="330" name="Google Shape;330;p48"/>
          <p:cNvSpPr/>
          <p:nvPr/>
        </p:nvSpPr>
        <p:spPr>
          <a:xfrm>
            <a:off x="128789" y="5898524"/>
            <a:ext cx="862884" cy="862884"/>
          </a:xfrm>
          <a:prstGeom prst="ellipse">
            <a:avLst/>
          </a:prstGeom>
          <a:solidFill>
            <a:srgbClr val="EE000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31" name="Google Shape;331;p48"/>
          <p:cNvPicPr preferRelativeResize="0"/>
          <p:nvPr/>
        </p:nvPicPr>
        <p:blipFill rotWithShape="1">
          <a:blip r:embed="rId6">
            <a:alphaModFix/>
          </a:blip>
          <a:srcRect b="0" l="0" r="0" t="0"/>
          <a:stretch/>
        </p:blipFill>
        <p:spPr>
          <a:xfrm>
            <a:off x="423827" y="269707"/>
            <a:ext cx="786452" cy="1018120"/>
          </a:xfrm>
          <a:prstGeom prst="rect">
            <a:avLst/>
          </a:prstGeom>
          <a:noFill/>
          <a:ln>
            <a:noFill/>
          </a:ln>
        </p:spPr>
      </p:pic>
      <p:sp>
        <p:nvSpPr>
          <p:cNvPr id="332" name="Google Shape;332;p48"/>
          <p:cNvSpPr txBox="1"/>
          <p:nvPr/>
        </p:nvSpPr>
        <p:spPr>
          <a:xfrm>
            <a:off x="1320800" y="363268"/>
            <a:ext cx="267970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13D7B"/>
                </a:solidFill>
                <a:latin typeface="Calibri"/>
                <a:ea typeface="Calibri"/>
                <a:cs typeface="Calibri"/>
                <a:sym typeface="Calibri"/>
              </a:rPr>
              <a:t>WILAYAH KEMENANGAN</a:t>
            </a:r>
            <a:endParaRPr b="1" sz="2400">
              <a:solidFill>
                <a:srgbClr val="013D7B"/>
              </a:solidFill>
              <a:latin typeface="Calibri"/>
              <a:ea typeface="Calibri"/>
              <a:cs typeface="Calibri"/>
              <a:sym typeface="Calibri"/>
            </a:endParaRPr>
          </a:p>
        </p:txBody>
      </p:sp>
      <p:sp>
        <p:nvSpPr>
          <p:cNvPr id="333" name="Google Shape;333;p48"/>
          <p:cNvSpPr/>
          <p:nvPr/>
        </p:nvSpPr>
        <p:spPr>
          <a:xfrm>
            <a:off x="465213" y="363268"/>
            <a:ext cx="190035" cy="190035"/>
          </a:xfrm>
          <a:prstGeom prst="ellipse">
            <a:avLst/>
          </a:prstGeom>
          <a:solidFill>
            <a:srgbClr val="DCF2F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CF2FD"/>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graphicFrame>
        <p:nvGraphicFramePr>
          <p:cNvPr id="338" name="Google Shape;338;p49"/>
          <p:cNvGraphicFramePr/>
          <p:nvPr/>
        </p:nvGraphicFramePr>
        <p:xfrm>
          <a:off x="254165" y="1964899"/>
          <a:ext cx="3000000" cy="3000000"/>
        </p:xfrm>
        <a:graphic>
          <a:graphicData uri="http://schemas.openxmlformats.org/drawingml/2006/table">
            <a:tbl>
              <a:tblPr>
                <a:noFill/>
                <a:tableStyleId>{57D800D4-264F-4422-8296-54C58AF3C0FC}</a:tableStyleId>
              </a:tblPr>
              <a:tblGrid>
                <a:gridCol w="1446925"/>
                <a:gridCol w="940625"/>
                <a:gridCol w="952375"/>
                <a:gridCol w="914400"/>
              </a:tblGrid>
              <a:tr h="131850">
                <a:tc>
                  <a:txBody>
                    <a:bodyPr/>
                    <a:lstStyle/>
                    <a:p>
                      <a:pPr indent="0" lvl="0" marL="0" marR="0" rtl="0" algn="ctr">
                        <a:spcBef>
                          <a:spcPts val="0"/>
                        </a:spcBef>
                        <a:spcAft>
                          <a:spcPts val="0"/>
                        </a:spcAft>
                        <a:buNone/>
                      </a:pPr>
                      <a:r>
                        <a:rPr b="1" lang="en-US" sz="1400" u="none" cap="none" strike="noStrike"/>
                        <a:t>Kabupaten</a:t>
                      </a:r>
                      <a:endParaRPr b="1" sz="1400" u="none" cap="none" strike="noStrike"/>
                    </a:p>
                    <a:p>
                      <a:pPr indent="0" lvl="0" marL="0" marR="0" rtl="0" algn="ctr">
                        <a:spcBef>
                          <a:spcPts val="0"/>
                        </a:spcBef>
                        <a:spcAft>
                          <a:spcPts val="0"/>
                        </a:spcAft>
                        <a:buNone/>
                      </a:pPr>
                      <a:r>
                        <a:t/>
                      </a:r>
                      <a:endParaRPr b="1" i="0" sz="1400" u="none" cap="none" strike="noStrike">
                        <a:solidFill>
                          <a:srgbClr val="000000"/>
                        </a:solidFill>
                        <a:latin typeface="Arial"/>
                        <a:ea typeface="Arial"/>
                        <a:cs typeface="Arial"/>
                        <a:sym typeface="Arial"/>
                      </a:endParaRPr>
                    </a:p>
                  </a:txBody>
                  <a:tcPr marT="6600" marB="0" marR="6600" marL="6600" anchor="b"/>
                </a:tc>
                <a:tc>
                  <a:txBody>
                    <a:bodyPr/>
                    <a:lstStyle/>
                    <a:p>
                      <a:pPr indent="0" lvl="0" marL="0" marR="0" rtl="0" algn="ctr">
                        <a:spcBef>
                          <a:spcPts val="0"/>
                        </a:spcBef>
                        <a:spcAft>
                          <a:spcPts val="0"/>
                        </a:spcAft>
                        <a:buClr>
                          <a:schemeClr val="dk1"/>
                        </a:buClr>
                        <a:buSzPts val="1400"/>
                        <a:buFont typeface="Calibri"/>
                        <a:buNone/>
                      </a:pPr>
                      <a:r>
                        <a:rPr b="1" lang="en-US" sz="1400" u="none" cap="none" strike="noStrike"/>
                        <a:t>Jokowi-</a:t>
                      </a:r>
                      <a:endParaRPr b="1" sz="1400" u="none" cap="none" strike="noStrike"/>
                    </a:p>
                    <a:p>
                      <a:pPr indent="0" lvl="0" marL="0" marR="0" rtl="0" algn="ctr">
                        <a:spcBef>
                          <a:spcPts val="0"/>
                        </a:spcBef>
                        <a:spcAft>
                          <a:spcPts val="0"/>
                        </a:spcAft>
                        <a:buClr>
                          <a:schemeClr val="dk1"/>
                        </a:buClr>
                        <a:buSzPts val="1400"/>
                        <a:buFont typeface="Calibri"/>
                        <a:buNone/>
                      </a:pPr>
                      <a:r>
                        <a:rPr b="1" lang="en-US" sz="1400" u="none" cap="none" strike="noStrike"/>
                        <a:t>Maruf</a:t>
                      </a:r>
                      <a:endParaRPr b="1" i="0" sz="1400" u="none" cap="none" strike="noStrike">
                        <a:solidFill>
                          <a:srgbClr val="000000"/>
                        </a:solidFill>
                        <a:latin typeface="Arial"/>
                        <a:ea typeface="Arial"/>
                        <a:cs typeface="Arial"/>
                        <a:sym typeface="Arial"/>
                      </a:endParaRPr>
                    </a:p>
                  </a:txBody>
                  <a:tcPr marT="6600" marB="0" marR="6600" marL="6600" anchor="b"/>
                </a:tc>
                <a:tc>
                  <a:txBody>
                    <a:bodyPr/>
                    <a:lstStyle/>
                    <a:p>
                      <a:pPr indent="0" lvl="0" marL="0" marR="0" rtl="0" algn="ctr">
                        <a:spcBef>
                          <a:spcPts val="0"/>
                        </a:spcBef>
                        <a:spcAft>
                          <a:spcPts val="0"/>
                        </a:spcAft>
                        <a:buNone/>
                      </a:pPr>
                      <a:r>
                        <a:rPr b="1" lang="en-US" sz="1400" u="none" cap="none" strike="noStrike"/>
                        <a:t>Prabowo-Sandi</a:t>
                      </a:r>
                      <a:endParaRPr b="1" i="0" sz="1400" u="none" cap="none" strike="noStrike">
                        <a:solidFill>
                          <a:srgbClr val="000000"/>
                        </a:solidFill>
                        <a:latin typeface="Arial"/>
                        <a:ea typeface="Arial"/>
                        <a:cs typeface="Arial"/>
                        <a:sym typeface="Arial"/>
                      </a:endParaRPr>
                    </a:p>
                  </a:txBody>
                  <a:tcPr marT="6600" marB="0" marR="6600" marL="6600" anchor="b"/>
                </a:tc>
                <a:tc>
                  <a:txBody>
                    <a:bodyPr/>
                    <a:lstStyle/>
                    <a:p>
                      <a:pPr indent="0" lvl="0" marL="0" marR="0" rtl="0" algn="ctr">
                        <a:spcBef>
                          <a:spcPts val="0"/>
                        </a:spcBef>
                        <a:spcAft>
                          <a:spcPts val="0"/>
                        </a:spcAft>
                        <a:buNone/>
                      </a:pPr>
                      <a:r>
                        <a:rPr b="1" lang="en-US" sz="1400" u="none" cap="none" strike="noStrike"/>
                        <a:t>Undecided</a:t>
                      </a:r>
                      <a:endParaRPr b="1" sz="1400" u="none" cap="none" strike="noStrike"/>
                    </a:p>
                    <a:p>
                      <a:pPr indent="0" lvl="0" marL="0" marR="0" rtl="0" algn="ctr">
                        <a:spcBef>
                          <a:spcPts val="0"/>
                        </a:spcBef>
                        <a:spcAft>
                          <a:spcPts val="0"/>
                        </a:spcAft>
                        <a:buNone/>
                      </a:pPr>
                      <a:r>
                        <a:rPr b="1" lang="en-US" sz="1400" u="none" cap="none" strike="noStrike"/>
                        <a:t>Voters</a:t>
                      </a:r>
                      <a:endParaRPr b="1" i="0" sz="1400" u="none" cap="none" strike="noStrike">
                        <a:solidFill>
                          <a:srgbClr val="000000"/>
                        </a:solidFill>
                        <a:latin typeface="Arial"/>
                        <a:ea typeface="Arial"/>
                        <a:cs typeface="Arial"/>
                        <a:sym typeface="Arial"/>
                      </a:endParaRPr>
                    </a:p>
                  </a:txBody>
                  <a:tcPr marT="6600" marB="0" marR="6600" marL="6600" anchor="b"/>
                </a:tc>
              </a:tr>
              <a:tr h="131850">
                <a:tc>
                  <a:txBody>
                    <a:bodyPr/>
                    <a:lstStyle/>
                    <a:p>
                      <a:pPr indent="0" lvl="0" marL="0" marR="0" rtl="0" algn="l">
                        <a:spcBef>
                          <a:spcPts val="0"/>
                        </a:spcBef>
                        <a:spcAft>
                          <a:spcPts val="0"/>
                        </a:spcAft>
                        <a:buNone/>
                      </a:pPr>
                      <a:r>
                        <a:rPr b="1" lang="en-US" sz="1400" u="none" cap="none" strike="noStrike"/>
                        <a:t>Ngawi</a:t>
                      </a:r>
                      <a:endParaRPr b="1" i="0" sz="1400" u="none" cap="none" strike="noStrike">
                        <a:solidFill>
                          <a:srgbClr val="000000"/>
                        </a:solidFill>
                        <a:latin typeface="Arial"/>
                        <a:ea typeface="Arial"/>
                        <a:cs typeface="Arial"/>
                        <a:sym typeface="Arial"/>
                      </a:endParaRPr>
                    </a:p>
                  </a:txBody>
                  <a:tcPr marT="6600" marB="0" marR="6600" marL="6600"/>
                </a:tc>
                <a:tc>
                  <a:txBody>
                    <a:bodyPr/>
                    <a:lstStyle/>
                    <a:p>
                      <a:pPr indent="0" lvl="0" marL="0" marR="0" rtl="0" algn="ctr">
                        <a:spcBef>
                          <a:spcPts val="0"/>
                        </a:spcBef>
                        <a:spcAft>
                          <a:spcPts val="0"/>
                        </a:spcAft>
                        <a:buNone/>
                      </a:pPr>
                      <a:r>
                        <a:rPr lang="en-US" sz="1400" u="none" cap="none" strike="noStrike"/>
                        <a:t>85,7%</a:t>
                      </a:r>
                      <a:endParaRPr b="0" i="0" sz="1400" u="none" cap="none" strike="noStrike">
                        <a:solidFill>
                          <a:srgbClr val="000000"/>
                        </a:solidFill>
                        <a:latin typeface="Arial"/>
                        <a:ea typeface="Arial"/>
                        <a:cs typeface="Arial"/>
                        <a:sym typeface="Arial"/>
                      </a:endParaRPr>
                    </a:p>
                  </a:txBody>
                  <a:tcPr marT="6600" marB="0" marR="6600" marL="6600" anchor="ctr"/>
                </a:tc>
                <a:tc>
                  <a:txBody>
                    <a:bodyPr/>
                    <a:lstStyle/>
                    <a:p>
                      <a:pPr indent="0" lvl="0" marL="0" marR="0" rtl="0" algn="ctr">
                        <a:spcBef>
                          <a:spcPts val="0"/>
                        </a:spcBef>
                        <a:spcAft>
                          <a:spcPts val="0"/>
                        </a:spcAft>
                        <a:buNone/>
                      </a:pPr>
                      <a:r>
                        <a:rPr lang="en-US" sz="1400" u="none" cap="none" strike="noStrike"/>
                        <a:t>3,6%</a:t>
                      </a:r>
                      <a:endParaRPr b="0" i="0" sz="1400" u="none" cap="none" strike="noStrike">
                        <a:solidFill>
                          <a:srgbClr val="000000"/>
                        </a:solidFill>
                        <a:latin typeface="Arial"/>
                        <a:ea typeface="Arial"/>
                        <a:cs typeface="Arial"/>
                        <a:sym typeface="Arial"/>
                      </a:endParaRPr>
                    </a:p>
                  </a:txBody>
                  <a:tcPr marT="6600" marB="0" marR="6600" marL="6600" anchor="ctr"/>
                </a:tc>
                <a:tc>
                  <a:txBody>
                    <a:bodyPr/>
                    <a:lstStyle/>
                    <a:p>
                      <a:pPr indent="0" lvl="0" marL="0" marR="0" rtl="0" algn="ctr">
                        <a:spcBef>
                          <a:spcPts val="0"/>
                        </a:spcBef>
                        <a:spcAft>
                          <a:spcPts val="0"/>
                        </a:spcAft>
                        <a:buNone/>
                      </a:pPr>
                      <a:r>
                        <a:rPr lang="en-US" sz="1400" u="none" cap="none" strike="noStrike"/>
                        <a:t>10,7%</a:t>
                      </a:r>
                      <a:endParaRPr b="0" i="0" sz="1400" u="none" cap="none" strike="noStrike">
                        <a:solidFill>
                          <a:srgbClr val="000000"/>
                        </a:solidFill>
                        <a:latin typeface="Arial"/>
                        <a:ea typeface="Arial"/>
                        <a:cs typeface="Arial"/>
                        <a:sym typeface="Arial"/>
                      </a:endParaRPr>
                    </a:p>
                  </a:txBody>
                  <a:tcPr marT="6600" marB="0" marR="6600" marL="6600" anchor="ctr"/>
                </a:tc>
              </a:tr>
              <a:tr h="131850">
                <a:tc>
                  <a:txBody>
                    <a:bodyPr/>
                    <a:lstStyle/>
                    <a:p>
                      <a:pPr indent="0" lvl="0" marL="0" marR="0" rtl="0" algn="l">
                        <a:spcBef>
                          <a:spcPts val="0"/>
                        </a:spcBef>
                        <a:spcAft>
                          <a:spcPts val="0"/>
                        </a:spcAft>
                        <a:buNone/>
                      </a:pPr>
                      <a:r>
                        <a:rPr b="1" lang="en-US" sz="1400" u="none" cap="none" strike="noStrike"/>
                        <a:t>Ponorogo</a:t>
                      </a:r>
                      <a:endParaRPr b="1" i="0" sz="1400" u="none" cap="none" strike="noStrike">
                        <a:solidFill>
                          <a:srgbClr val="000000"/>
                        </a:solidFill>
                        <a:latin typeface="Arial"/>
                        <a:ea typeface="Arial"/>
                        <a:cs typeface="Arial"/>
                        <a:sym typeface="Arial"/>
                      </a:endParaRPr>
                    </a:p>
                  </a:txBody>
                  <a:tcPr marT="6600" marB="0" marR="6600" marL="6600"/>
                </a:tc>
                <a:tc>
                  <a:txBody>
                    <a:bodyPr/>
                    <a:lstStyle/>
                    <a:p>
                      <a:pPr indent="0" lvl="0" marL="0" marR="0" rtl="0" algn="ctr">
                        <a:spcBef>
                          <a:spcPts val="0"/>
                        </a:spcBef>
                        <a:spcAft>
                          <a:spcPts val="0"/>
                        </a:spcAft>
                        <a:buNone/>
                      </a:pPr>
                      <a:r>
                        <a:rPr lang="en-US" sz="1400" u="none" cap="none" strike="noStrike"/>
                        <a:t>84,4%</a:t>
                      </a:r>
                      <a:endParaRPr b="0" i="0" sz="1400" u="none" cap="none" strike="noStrike">
                        <a:solidFill>
                          <a:srgbClr val="000000"/>
                        </a:solidFill>
                        <a:latin typeface="Arial"/>
                        <a:ea typeface="Arial"/>
                        <a:cs typeface="Arial"/>
                        <a:sym typeface="Arial"/>
                      </a:endParaRPr>
                    </a:p>
                  </a:txBody>
                  <a:tcPr marT="6600" marB="0" marR="6600" marL="6600" anchor="ctr"/>
                </a:tc>
                <a:tc>
                  <a:txBody>
                    <a:bodyPr/>
                    <a:lstStyle/>
                    <a:p>
                      <a:pPr indent="0" lvl="0" marL="0" marR="0" rtl="0" algn="ctr">
                        <a:spcBef>
                          <a:spcPts val="0"/>
                        </a:spcBef>
                        <a:spcAft>
                          <a:spcPts val="0"/>
                        </a:spcAft>
                        <a:buNone/>
                      </a:pPr>
                      <a:r>
                        <a:rPr lang="en-US" sz="1400" u="none" cap="none" strike="noStrike"/>
                        <a:t>6,3%</a:t>
                      </a:r>
                      <a:endParaRPr b="0" i="0" sz="1400" u="none" cap="none" strike="noStrike">
                        <a:solidFill>
                          <a:srgbClr val="000000"/>
                        </a:solidFill>
                        <a:latin typeface="Arial"/>
                        <a:ea typeface="Arial"/>
                        <a:cs typeface="Arial"/>
                        <a:sym typeface="Arial"/>
                      </a:endParaRPr>
                    </a:p>
                  </a:txBody>
                  <a:tcPr marT="6600" marB="0" marR="6600" marL="6600" anchor="ctr"/>
                </a:tc>
                <a:tc>
                  <a:txBody>
                    <a:bodyPr/>
                    <a:lstStyle/>
                    <a:p>
                      <a:pPr indent="0" lvl="0" marL="0" marR="0" rtl="0" algn="ctr">
                        <a:spcBef>
                          <a:spcPts val="0"/>
                        </a:spcBef>
                        <a:spcAft>
                          <a:spcPts val="0"/>
                        </a:spcAft>
                        <a:buNone/>
                      </a:pPr>
                      <a:r>
                        <a:rPr lang="en-US" sz="1400" u="none" cap="none" strike="noStrike"/>
                        <a:t>9,4%</a:t>
                      </a:r>
                      <a:endParaRPr b="0" i="0" sz="1400" u="none" cap="none" strike="noStrike">
                        <a:solidFill>
                          <a:srgbClr val="000000"/>
                        </a:solidFill>
                        <a:latin typeface="Arial"/>
                        <a:ea typeface="Arial"/>
                        <a:cs typeface="Arial"/>
                        <a:sym typeface="Arial"/>
                      </a:endParaRPr>
                    </a:p>
                  </a:txBody>
                  <a:tcPr marT="6600" marB="0" marR="6600" marL="6600" anchor="ctr"/>
                </a:tc>
              </a:tr>
              <a:tr h="131850">
                <a:tc>
                  <a:txBody>
                    <a:bodyPr/>
                    <a:lstStyle/>
                    <a:p>
                      <a:pPr indent="0" lvl="0" marL="0" marR="0" rtl="0" algn="l">
                        <a:spcBef>
                          <a:spcPts val="0"/>
                        </a:spcBef>
                        <a:spcAft>
                          <a:spcPts val="0"/>
                        </a:spcAft>
                        <a:buNone/>
                      </a:pPr>
                      <a:r>
                        <a:rPr b="1" lang="en-US" sz="1400" u="none" cap="none" strike="noStrike"/>
                        <a:t>Kota Blitar</a:t>
                      </a:r>
                      <a:endParaRPr b="1" i="0" sz="1400" u="none" cap="none" strike="noStrike">
                        <a:solidFill>
                          <a:srgbClr val="000000"/>
                        </a:solidFill>
                        <a:latin typeface="Arial"/>
                        <a:ea typeface="Arial"/>
                        <a:cs typeface="Arial"/>
                        <a:sym typeface="Arial"/>
                      </a:endParaRPr>
                    </a:p>
                  </a:txBody>
                  <a:tcPr marT="6600" marB="0" marR="6600" marL="6600"/>
                </a:tc>
                <a:tc>
                  <a:txBody>
                    <a:bodyPr/>
                    <a:lstStyle/>
                    <a:p>
                      <a:pPr indent="0" lvl="0" marL="0" marR="0" rtl="0" algn="ctr">
                        <a:spcBef>
                          <a:spcPts val="0"/>
                        </a:spcBef>
                        <a:spcAft>
                          <a:spcPts val="0"/>
                        </a:spcAft>
                        <a:buNone/>
                      </a:pPr>
                      <a:r>
                        <a:rPr lang="en-US" sz="1400" u="none" cap="none" strike="noStrike"/>
                        <a:t>75,0%</a:t>
                      </a:r>
                      <a:endParaRPr b="0" i="0" sz="1400" u="none" cap="none" strike="noStrike">
                        <a:solidFill>
                          <a:srgbClr val="000000"/>
                        </a:solidFill>
                        <a:latin typeface="Arial"/>
                        <a:ea typeface="Arial"/>
                        <a:cs typeface="Arial"/>
                        <a:sym typeface="Arial"/>
                      </a:endParaRPr>
                    </a:p>
                  </a:txBody>
                  <a:tcPr marT="6600" marB="0" marR="6600" marL="6600" anchor="ctr"/>
                </a:tc>
                <a:tc>
                  <a:txBody>
                    <a:bodyPr/>
                    <a:lstStyle/>
                    <a:p>
                      <a:pPr indent="0" lvl="0" marL="0" marR="0" rtl="0" algn="ctr">
                        <a:spcBef>
                          <a:spcPts val="0"/>
                        </a:spcBef>
                        <a:spcAft>
                          <a:spcPts val="0"/>
                        </a:spcAft>
                        <a:buNone/>
                      </a:pPr>
                      <a:r>
                        <a:rPr lang="en-US" sz="1400" u="none" cap="none" strike="noStrike"/>
                        <a:t>0,0%</a:t>
                      </a:r>
                      <a:endParaRPr b="0" i="0" sz="1400" u="none" cap="none" strike="noStrike">
                        <a:solidFill>
                          <a:srgbClr val="000000"/>
                        </a:solidFill>
                        <a:latin typeface="Arial"/>
                        <a:ea typeface="Arial"/>
                        <a:cs typeface="Arial"/>
                        <a:sym typeface="Arial"/>
                      </a:endParaRPr>
                    </a:p>
                  </a:txBody>
                  <a:tcPr marT="6600" marB="0" marR="6600" marL="6600" anchor="ctr"/>
                </a:tc>
                <a:tc>
                  <a:txBody>
                    <a:bodyPr/>
                    <a:lstStyle/>
                    <a:p>
                      <a:pPr indent="0" lvl="0" marL="0" marR="0" rtl="0" algn="ctr">
                        <a:spcBef>
                          <a:spcPts val="0"/>
                        </a:spcBef>
                        <a:spcAft>
                          <a:spcPts val="0"/>
                        </a:spcAft>
                        <a:buNone/>
                      </a:pPr>
                      <a:r>
                        <a:rPr lang="en-US" sz="1400" u="none" cap="none" strike="noStrike"/>
                        <a:t>25,0%</a:t>
                      </a:r>
                      <a:endParaRPr b="0" i="0" sz="1400" u="none" cap="none" strike="noStrike">
                        <a:solidFill>
                          <a:srgbClr val="000000"/>
                        </a:solidFill>
                        <a:latin typeface="Arial"/>
                        <a:ea typeface="Arial"/>
                        <a:cs typeface="Arial"/>
                        <a:sym typeface="Arial"/>
                      </a:endParaRPr>
                    </a:p>
                  </a:txBody>
                  <a:tcPr marT="6600" marB="0" marR="6600" marL="6600" anchor="ctr"/>
                </a:tc>
              </a:tr>
              <a:tr h="131850">
                <a:tc>
                  <a:txBody>
                    <a:bodyPr/>
                    <a:lstStyle/>
                    <a:p>
                      <a:pPr indent="0" lvl="0" marL="0" marR="0" rtl="0" algn="l">
                        <a:spcBef>
                          <a:spcPts val="0"/>
                        </a:spcBef>
                        <a:spcAft>
                          <a:spcPts val="0"/>
                        </a:spcAft>
                        <a:buNone/>
                      </a:pPr>
                      <a:r>
                        <a:rPr b="1" lang="en-US" sz="1400" u="none" cap="none" strike="noStrike"/>
                        <a:t>Kota Madiun</a:t>
                      </a:r>
                      <a:endParaRPr b="1" i="0" sz="1400" u="none" cap="none" strike="noStrike">
                        <a:solidFill>
                          <a:srgbClr val="000000"/>
                        </a:solidFill>
                        <a:latin typeface="Arial"/>
                        <a:ea typeface="Arial"/>
                        <a:cs typeface="Arial"/>
                        <a:sym typeface="Arial"/>
                      </a:endParaRPr>
                    </a:p>
                  </a:txBody>
                  <a:tcPr marT="6600" marB="0" marR="6600" marL="6600"/>
                </a:tc>
                <a:tc>
                  <a:txBody>
                    <a:bodyPr/>
                    <a:lstStyle/>
                    <a:p>
                      <a:pPr indent="0" lvl="0" marL="0" marR="0" rtl="0" algn="ctr">
                        <a:spcBef>
                          <a:spcPts val="0"/>
                        </a:spcBef>
                        <a:spcAft>
                          <a:spcPts val="0"/>
                        </a:spcAft>
                        <a:buNone/>
                      </a:pPr>
                      <a:r>
                        <a:rPr lang="en-US" sz="1400" u="none" cap="none" strike="noStrike"/>
                        <a:t>75,0%</a:t>
                      </a:r>
                      <a:endParaRPr b="0" i="0" sz="1400" u="none" cap="none" strike="noStrike">
                        <a:solidFill>
                          <a:srgbClr val="000000"/>
                        </a:solidFill>
                        <a:latin typeface="Arial"/>
                        <a:ea typeface="Arial"/>
                        <a:cs typeface="Arial"/>
                        <a:sym typeface="Arial"/>
                      </a:endParaRPr>
                    </a:p>
                  </a:txBody>
                  <a:tcPr marT="6600" marB="0" marR="6600" marL="6600" anchor="ctr"/>
                </a:tc>
                <a:tc>
                  <a:txBody>
                    <a:bodyPr/>
                    <a:lstStyle/>
                    <a:p>
                      <a:pPr indent="0" lvl="0" marL="0" marR="0" rtl="0" algn="ctr">
                        <a:spcBef>
                          <a:spcPts val="0"/>
                        </a:spcBef>
                        <a:spcAft>
                          <a:spcPts val="0"/>
                        </a:spcAft>
                        <a:buNone/>
                      </a:pPr>
                      <a:r>
                        <a:rPr lang="en-US" sz="1400" u="none" cap="none" strike="noStrike"/>
                        <a:t>0,0%</a:t>
                      </a:r>
                      <a:endParaRPr b="0" i="0" sz="1400" u="none" cap="none" strike="noStrike">
                        <a:solidFill>
                          <a:srgbClr val="000000"/>
                        </a:solidFill>
                        <a:latin typeface="Arial"/>
                        <a:ea typeface="Arial"/>
                        <a:cs typeface="Arial"/>
                        <a:sym typeface="Arial"/>
                      </a:endParaRPr>
                    </a:p>
                  </a:txBody>
                  <a:tcPr marT="6600" marB="0" marR="6600" marL="6600" anchor="ctr"/>
                </a:tc>
                <a:tc>
                  <a:txBody>
                    <a:bodyPr/>
                    <a:lstStyle/>
                    <a:p>
                      <a:pPr indent="0" lvl="0" marL="0" marR="0" rtl="0" algn="ctr">
                        <a:spcBef>
                          <a:spcPts val="0"/>
                        </a:spcBef>
                        <a:spcAft>
                          <a:spcPts val="0"/>
                        </a:spcAft>
                        <a:buNone/>
                      </a:pPr>
                      <a:r>
                        <a:rPr lang="en-US" sz="1400" u="none" cap="none" strike="noStrike"/>
                        <a:t>25,0%</a:t>
                      </a:r>
                      <a:endParaRPr b="0" i="0" sz="1400" u="none" cap="none" strike="noStrike">
                        <a:solidFill>
                          <a:srgbClr val="000000"/>
                        </a:solidFill>
                        <a:latin typeface="Arial"/>
                        <a:ea typeface="Arial"/>
                        <a:cs typeface="Arial"/>
                        <a:sym typeface="Arial"/>
                      </a:endParaRPr>
                    </a:p>
                  </a:txBody>
                  <a:tcPr marT="6600" marB="0" marR="6600" marL="6600" anchor="ctr"/>
                </a:tc>
              </a:tr>
              <a:tr h="131850">
                <a:tc>
                  <a:txBody>
                    <a:bodyPr/>
                    <a:lstStyle/>
                    <a:p>
                      <a:pPr indent="0" lvl="0" marL="0" marR="0" rtl="0" algn="l">
                        <a:spcBef>
                          <a:spcPts val="0"/>
                        </a:spcBef>
                        <a:spcAft>
                          <a:spcPts val="0"/>
                        </a:spcAft>
                        <a:buNone/>
                      </a:pPr>
                      <a:r>
                        <a:rPr b="1" lang="en-US" sz="1400" u="none" cap="none" strike="noStrike"/>
                        <a:t>Kab Madiun</a:t>
                      </a:r>
                      <a:endParaRPr b="1" i="0" sz="1400" u="none" cap="none" strike="noStrike">
                        <a:solidFill>
                          <a:srgbClr val="000000"/>
                        </a:solidFill>
                        <a:latin typeface="Arial"/>
                        <a:ea typeface="Arial"/>
                        <a:cs typeface="Arial"/>
                        <a:sym typeface="Arial"/>
                      </a:endParaRPr>
                    </a:p>
                  </a:txBody>
                  <a:tcPr marT="6600" marB="0" marR="6600" marL="6600"/>
                </a:tc>
                <a:tc>
                  <a:txBody>
                    <a:bodyPr/>
                    <a:lstStyle/>
                    <a:p>
                      <a:pPr indent="0" lvl="0" marL="0" marR="0" rtl="0" algn="ctr">
                        <a:spcBef>
                          <a:spcPts val="0"/>
                        </a:spcBef>
                        <a:spcAft>
                          <a:spcPts val="0"/>
                        </a:spcAft>
                        <a:buNone/>
                      </a:pPr>
                      <a:r>
                        <a:rPr lang="en-US" sz="1400" u="none" cap="none" strike="noStrike"/>
                        <a:t>75,0%</a:t>
                      </a:r>
                      <a:endParaRPr b="0" i="0" sz="1400" u="none" cap="none" strike="noStrike">
                        <a:solidFill>
                          <a:srgbClr val="000000"/>
                        </a:solidFill>
                        <a:latin typeface="Arial"/>
                        <a:ea typeface="Arial"/>
                        <a:cs typeface="Arial"/>
                        <a:sym typeface="Arial"/>
                      </a:endParaRPr>
                    </a:p>
                  </a:txBody>
                  <a:tcPr marT="6600" marB="0" marR="6600" marL="6600" anchor="ctr"/>
                </a:tc>
                <a:tc>
                  <a:txBody>
                    <a:bodyPr/>
                    <a:lstStyle/>
                    <a:p>
                      <a:pPr indent="0" lvl="0" marL="0" marR="0" rtl="0" algn="ctr">
                        <a:spcBef>
                          <a:spcPts val="0"/>
                        </a:spcBef>
                        <a:spcAft>
                          <a:spcPts val="0"/>
                        </a:spcAft>
                        <a:buNone/>
                      </a:pPr>
                      <a:r>
                        <a:rPr lang="en-US" sz="1400" u="none" cap="none" strike="noStrike"/>
                        <a:t>3,6%</a:t>
                      </a:r>
                      <a:endParaRPr b="0" i="0" sz="1400" u="none" cap="none" strike="noStrike">
                        <a:solidFill>
                          <a:srgbClr val="000000"/>
                        </a:solidFill>
                        <a:latin typeface="Arial"/>
                        <a:ea typeface="Arial"/>
                        <a:cs typeface="Arial"/>
                        <a:sym typeface="Arial"/>
                      </a:endParaRPr>
                    </a:p>
                  </a:txBody>
                  <a:tcPr marT="6600" marB="0" marR="6600" marL="6600" anchor="ctr"/>
                </a:tc>
                <a:tc>
                  <a:txBody>
                    <a:bodyPr/>
                    <a:lstStyle/>
                    <a:p>
                      <a:pPr indent="0" lvl="0" marL="0" marR="0" rtl="0" algn="ctr">
                        <a:spcBef>
                          <a:spcPts val="0"/>
                        </a:spcBef>
                        <a:spcAft>
                          <a:spcPts val="0"/>
                        </a:spcAft>
                        <a:buNone/>
                      </a:pPr>
                      <a:r>
                        <a:rPr lang="en-US" sz="1400" u="none" cap="none" strike="noStrike"/>
                        <a:t>21,4%</a:t>
                      </a:r>
                      <a:endParaRPr b="0" i="0" sz="1400" u="none" cap="none" strike="noStrike">
                        <a:solidFill>
                          <a:srgbClr val="000000"/>
                        </a:solidFill>
                        <a:latin typeface="Arial"/>
                        <a:ea typeface="Arial"/>
                        <a:cs typeface="Arial"/>
                        <a:sym typeface="Arial"/>
                      </a:endParaRPr>
                    </a:p>
                  </a:txBody>
                  <a:tcPr marT="6600" marB="0" marR="6600" marL="6600" anchor="ctr"/>
                </a:tc>
              </a:tr>
              <a:tr h="131850">
                <a:tc>
                  <a:txBody>
                    <a:bodyPr/>
                    <a:lstStyle/>
                    <a:p>
                      <a:pPr indent="0" lvl="0" marL="0" marR="0" rtl="0" algn="l">
                        <a:spcBef>
                          <a:spcPts val="0"/>
                        </a:spcBef>
                        <a:spcAft>
                          <a:spcPts val="0"/>
                        </a:spcAft>
                        <a:buNone/>
                      </a:pPr>
                      <a:r>
                        <a:rPr b="1" lang="en-US" sz="1400" u="none" cap="none" strike="noStrike"/>
                        <a:t>Kab Blitar</a:t>
                      </a:r>
                      <a:endParaRPr b="1" i="0" sz="1400" u="none" cap="none" strike="noStrike">
                        <a:solidFill>
                          <a:srgbClr val="000000"/>
                        </a:solidFill>
                        <a:latin typeface="Arial"/>
                        <a:ea typeface="Arial"/>
                        <a:cs typeface="Arial"/>
                        <a:sym typeface="Arial"/>
                      </a:endParaRPr>
                    </a:p>
                  </a:txBody>
                  <a:tcPr marT="6600" marB="0" marR="6600" marL="6600"/>
                </a:tc>
                <a:tc>
                  <a:txBody>
                    <a:bodyPr/>
                    <a:lstStyle/>
                    <a:p>
                      <a:pPr indent="0" lvl="0" marL="0" marR="0" rtl="0" algn="ctr">
                        <a:spcBef>
                          <a:spcPts val="0"/>
                        </a:spcBef>
                        <a:spcAft>
                          <a:spcPts val="0"/>
                        </a:spcAft>
                        <a:buNone/>
                      </a:pPr>
                      <a:r>
                        <a:rPr lang="en-US" sz="1400" u="none" cap="none" strike="noStrike"/>
                        <a:t>74,3%</a:t>
                      </a:r>
                      <a:endParaRPr b="0" i="0" sz="1400" u="none" cap="none" strike="noStrike">
                        <a:solidFill>
                          <a:srgbClr val="000000"/>
                        </a:solidFill>
                        <a:latin typeface="Arial"/>
                        <a:ea typeface="Arial"/>
                        <a:cs typeface="Arial"/>
                        <a:sym typeface="Arial"/>
                      </a:endParaRPr>
                    </a:p>
                  </a:txBody>
                  <a:tcPr marT="6600" marB="0" marR="6600" marL="6600" anchor="ctr"/>
                </a:tc>
                <a:tc>
                  <a:txBody>
                    <a:bodyPr/>
                    <a:lstStyle/>
                    <a:p>
                      <a:pPr indent="0" lvl="0" marL="0" marR="0" rtl="0" algn="ctr">
                        <a:spcBef>
                          <a:spcPts val="0"/>
                        </a:spcBef>
                        <a:spcAft>
                          <a:spcPts val="0"/>
                        </a:spcAft>
                        <a:buNone/>
                      </a:pPr>
                      <a:r>
                        <a:rPr lang="en-US" sz="1400" u="none" cap="none" strike="noStrike"/>
                        <a:t>2,9%</a:t>
                      </a:r>
                      <a:endParaRPr b="0" i="0" sz="1400" u="none" cap="none" strike="noStrike">
                        <a:solidFill>
                          <a:srgbClr val="000000"/>
                        </a:solidFill>
                        <a:latin typeface="Arial"/>
                        <a:ea typeface="Arial"/>
                        <a:cs typeface="Arial"/>
                        <a:sym typeface="Arial"/>
                      </a:endParaRPr>
                    </a:p>
                  </a:txBody>
                  <a:tcPr marT="6600" marB="0" marR="6600" marL="6600" anchor="ctr"/>
                </a:tc>
                <a:tc>
                  <a:txBody>
                    <a:bodyPr/>
                    <a:lstStyle/>
                    <a:p>
                      <a:pPr indent="0" lvl="0" marL="0" marR="0" rtl="0" algn="ctr">
                        <a:spcBef>
                          <a:spcPts val="0"/>
                        </a:spcBef>
                        <a:spcAft>
                          <a:spcPts val="0"/>
                        </a:spcAft>
                        <a:buNone/>
                      </a:pPr>
                      <a:r>
                        <a:rPr lang="en-US" sz="1400" u="none" cap="none" strike="noStrike"/>
                        <a:t>22,9%</a:t>
                      </a:r>
                      <a:endParaRPr b="0" i="0" sz="1400" u="none" cap="none" strike="noStrike">
                        <a:solidFill>
                          <a:srgbClr val="000000"/>
                        </a:solidFill>
                        <a:latin typeface="Arial"/>
                        <a:ea typeface="Arial"/>
                        <a:cs typeface="Arial"/>
                        <a:sym typeface="Arial"/>
                      </a:endParaRPr>
                    </a:p>
                  </a:txBody>
                  <a:tcPr marT="6600" marB="0" marR="6600" marL="6600" anchor="ctr"/>
                </a:tc>
              </a:tr>
              <a:tr h="131850">
                <a:tc>
                  <a:txBody>
                    <a:bodyPr/>
                    <a:lstStyle/>
                    <a:p>
                      <a:pPr indent="0" lvl="0" marL="0" marR="0" rtl="0" algn="l">
                        <a:spcBef>
                          <a:spcPts val="0"/>
                        </a:spcBef>
                        <a:spcAft>
                          <a:spcPts val="0"/>
                        </a:spcAft>
                        <a:buNone/>
                      </a:pPr>
                      <a:r>
                        <a:rPr b="1" lang="en-US" sz="1400" u="none" cap="none" strike="noStrike"/>
                        <a:t>Jombang</a:t>
                      </a:r>
                      <a:endParaRPr b="1" i="0" sz="1400" u="none" cap="none" strike="noStrike">
                        <a:solidFill>
                          <a:srgbClr val="000000"/>
                        </a:solidFill>
                        <a:latin typeface="Arial"/>
                        <a:ea typeface="Arial"/>
                        <a:cs typeface="Arial"/>
                        <a:sym typeface="Arial"/>
                      </a:endParaRPr>
                    </a:p>
                  </a:txBody>
                  <a:tcPr marT="6600" marB="0" marR="6600" marL="6600"/>
                </a:tc>
                <a:tc>
                  <a:txBody>
                    <a:bodyPr/>
                    <a:lstStyle/>
                    <a:p>
                      <a:pPr indent="0" lvl="0" marL="0" marR="0" rtl="0" algn="ctr">
                        <a:spcBef>
                          <a:spcPts val="0"/>
                        </a:spcBef>
                        <a:spcAft>
                          <a:spcPts val="0"/>
                        </a:spcAft>
                        <a:buNone/>
                      </a:pPr>
                      <a:r>
                        <a:rPr lang="en-US" sz="1400" u="none" cap="none" strike="noStrike"/>
                        <a:t>70,0%</a:t>
                      </a:r>
                      <a:endParaRPr b="0" i="0" sz="1400" u="none" cap="none" strike="noStrike">
                        <a:solidFill>
                          <a:srgbClr val="000000"/>
                        </a:solidFill>
                        <a:latin typeface="Arial"/>
                        <a:ea typeface="Arial"/>
                        <a:cs typeface="Arial"/>
                        <a:sym typeface="Arial"/>
                      </a:endParaRPr>
                    </a:p>
                  </a:txBody>
                  <a:tcPr marT="6600" marB="0" marR="6600" marL="6600" anchor="ctr"/>
                </a:tc>
                <a:tc>
                  <a:txBody>
                    <a:bodyPr/>
                    <a:lstStyle/>
                    <a:p>
                      <a:pPr indent="0" lvl="0" marL="0" marR="0" rtl="0" algn="ctr">
                        <a:spcBef>
                          <a:spcPts val="0"/>
                        </a:spcBef>
                        <a:spcAft>
                          <a:spcPts val="0"/>
                        </a:spcAft>
                        <a:buNone/>
                      </a:pPr>
                      <a:r>
                        <a:rPr lang="en-US" sz="1400" u="none" cap="none" strike="noStrike"/>
                        <a:t>5,0%</a:t>
                      </a:r>
                      <a:endParaRPr b="0" i="0" sz="1400" u="none" cap="none" strike="noStrike">
                        <a:solidFill>
                          <a:srgbClr val="000000"/>
                        </a:solidFill>
                        <a:latin typeface="Arial"/>
                        <a:ea typeface="Arial"/>
                        <a:cs typeface="Arial"/>
                        <a:sym typeface="Arial"/>
                      </a:endParaRPr>
                    </a:p>
                  </a:txBody>
                  <a:tcPr marT="6600" marB="0" marR="6600" marL="6600" anchor="ctr"/>
                </a:tc>
                <a:tc>
                  <a:txBody>
                    <a:bodyPr/>
                    <a:lstStyle/>
                    <a:p>
                      <a:pPr indent="0" lvl="0" marL="0" marR="0" rtl="0" algn="ctr">
                        <a:spcBef>
                          <a:spcPts val="0"/>
                        </a:spcBef>
                        <a:spcAft>
                          <a:spcPts val="0"/>
                        </a:spcAft>
                        <a:buNone/>
                      </a:pPr>
                      <a:r>
                        <a:rPr lang="en-US" sz="1400" u="none" cap="none" strike="noStrike"/>
                        <a:t>25,0%</a:t>
                      </a:r>
                      <a:endParaRPr b="0" i="0" sz="1400" u="none" cap="none" strike="noStrike">
                        <a:solidFill>
                          <a:srgbClr val="000000"/>
                        </a:solidFill>
                        <a:latin typeface="Arial"/>
                        <a:ea typeface="Arial"/>
                        <a:cs typeface="Arial"/>
                        <a:sym typeface="Arial"/>
                      </a:endParaRPr>
                    </a:p>
                  </a:txBody>
                  <a:tcPr marT="6600" marB="0" marR="6600" marL="6600" anchor="ctr"/>
                </a:tc>
              </a:tr>
              <a:tr h="131850">
                <a:tc>
                  <a:txBody>
                    <a:bodyPr/>
                    <a:lstStyle/>
                    <a:p>
                      <a:pPr indent="0" lvl="0" marL="0" marR="0" rtl="0" algn="l">
                        <a:spcBef>
                          <a:spcPts val="0"/>
                        </a:spcBef>
                        <a:spcAft>
                          <a:spcPts val="0"/>
                        </a:spcAft>
                        <a:buNone/>
                      </a:pPr>
                      <a:r>
                        <a:rPr b="1" lang="en-US" sz="1400" u="none" cap="none" strike="noStrike"/>
                        <a:t>Bangkalan</a:t>
                      </a:r>
                      <a:endParaRPr b="1" i="0" sz="1400" u="none" cap="none" strike="noStrike">
                        <a:solidFill>
                          <a:srgbClr val="000000"/>
                        </a:solidFill>
                        <a:latin typeface="Arial"/>
                        <a:ea typeface="Arial"/>
                        <a:cs typeface="Arial"/>
                        <a:sym typeface="Arial"/>
                      </a:endParaRPr>
                    </a:p>
                  </a:txBody>
                  <a:tcPr marT="6600" marB="0" marR="6600" marL="6600"/>
                </a:tc>
                <a:tc>
                  <a:txBody>
                    <a:bodyPr/>
                    <a:lstStyle/>
                    <a:p>
                      <a:pPr indent="0" lvl="0" marL="0" marR="0" rtl="0" algn="ctr">
                        <a:spcBef>
                          <a:spcPts val="0"/>
                        </a:spcBef>
                        <a:spcAft>
                          <a:spcPts val="0"/>
                        </a:spcAft>
                        <a:buNone/>
                      </a:pPr>
                      <a:r>
                        <a:rPr lang="en-US" sz="1400" u="none" cap="none" strike="noStrike"/>
                        <a:t>80,6%</a:t>
                      </a:r>
                      <a:endParaRPr b="0" i="0" sz="1400" u="none" cap="none" strike="noStrike">
                        <a:solidFill>
                          <a:srgbClr val="000000"/>
                        </a:solidFill>
                        <a:latin typeface="Arial"/>
                        <a:ea typeface="Arial"/>
                        <a:cs typeface="Arial"/>
                        <a:sym typeface="Arial"/>
                      </a:endParaRPr>
                    </a:p>
                  </a:txBody>
                  <a:tcPr marT="6600" marB="0" marR="6600" marL="6600" anchor="ctr"/>
                </a:tc>
                <a:tc>
                  <a:txBody>
                    <a:bodyPr/>
                    <a:lstStyle/>
                    <a:p>
                      <a:pPr indent="0" lvl="0" marL="0" marR="0" rtl="0" algn="ctr">
                        <a:spcBef>
                          <a:spcPts val="0"/>
                        </a:spcBef>
                        <a:spcAft>
                          <a:spcPts val="0"/>
                        </a:spcAft>
                        <a:buNone/>
                      </a:pPr>
                      <a:r>
                        <a:rPr lang="en-US" sz="1400" u="none" cap="none" strike="noStrike"/>
                        <a:t>16,1%</a:t>
                      </a:r>
                      <a:endParaRPr b="0" i="0" sz="1400" u="none" cap="none" strike="noStrike">
                        <a:solidFill>
                          <a:srgbClr val="000000"/>
                        </a:solidFill>
                        <a:latin typeface="Arial"/>
                        <a:ea typeface="Arial"/>
                        <a:cs typeface="Arial"/>
                        <a:sym typeface="Arial"/>
                      </a:endParaRPr>
                    </a:p>
                  </a:txBody>
                  <a:tcPr marT="6600" marB="0" marR="6600" marL="6600" anchor="ctr"/>
                </a:tc>
                <a:tc>
                  <a:txBody>
                    <a:bodyPr/>
                    <a:lstStyle/>
                    <a:p>
                      <a:pPr indent="0" lvl="0" marL="0" marR="0" rtl="0" algn="ctr">
                        <a:spcBef>
                          <a:spcPts val="0"/>
                        </a:spcBef>
                        <a:spcAft>
                          <a:spcPts val="0"/>
                        </a:spcAft>
                        <a:buNone/>
                      </a:pPr>
                      <a:r>
                        <a:rPr lang="en-US" sz="1400" u="none" cap="none" strike="noStrike"/>
                        <a:t>3,2%</a:t>
                      </a:r>
                      <a:endParaRPr b="0" i="0" sz="1400" u="none" cap="none" strike="noStrike">
                        <a:solidFill>
                          <a:srgbClr val="000000"/>
                        </a:solidFill>
                        <a:latin typeface="Arial"/>
                        <a:ea typeface="Arial"/>
                        <a:cs typeface="Arial"/>
                        <a:sym typeface="Arial"/>
                      </a:endParaRPr>
                    </a:p>
                  </a:txBody>
                  <a:tcPr marT="6600" marB="0" marR="6600" marL="6600" anchor="ctr"/>
                </a:tc>
              </a:tr>
              <a:tr h="131850">
                <a:tc>
                  <a:txBody>
                    <a:bodyPr/>
                    <a:lstStyle/>
                    <a:p>
                      <a:pPr indent="0" lvl="0" marL="0" marR="0" rtl="0" algn="l">
                        <a:spcBef>
                          <a:spcPts val="0"/>
                        </a:spcBef>
                        <a:spcAft>
                          <a:spcPts val="0"/>
                        </a:spcAft>
                        <a:buNone/>
                      </a:pPr>
                      <a:r>
                        <a:rPr b="1" lang="en-US" sz="1400" u="none" cap="none" strike="noStrike"/>
                        <a:t>Banyuwangi</a:t>
                      </a:r>
                      <a:endParaRPr b="1" i="0" sz="1400" u="none" cap="none" strike="noStrike">
                        <a:solidFill>
                          <a:srgbClr val="000000"/>
                        </a:solidFill>
                        <a:latin typeface="Arial"/>
                        <a:ea typeface="Arial"/>
                        <a:cs typeface="Arial"/>
                        <a:sym typeface="Arial"/>
                      </a:endParaRPr>
                    </a:p>
                  </a:txBody>
                  <a:tcPr marT="6600" marB="0" marR="6600" marL="6600"/>
                </a:tc>
                <a:tc>
                  <a:txBody>
                    <a:bodyPr/>
                    <a:lstStyle/>
                    <a:p>
                      <a:pPr indent="0" lvl="0" marL="0" marR="0" rtl="0" algn="ctr">
                        <a:spcBef>
                          <a:spcPts val="0"/>
                        </a:spcBef>
                        <a:spcAft>
                          <a:spcPts val="0"/>
                        </a:spcAft>
                        <a:buNone/>
                      </a:pPr>
                      <a:r>
                        <a:rPr lang="en-US" sz="1400" u="none" cap="none" strike="noStrike"/>
                        <a:t>76,6%</a:t>
                      </a:r>
                      <a:endParaRPr b="0" i="0" sz="1400" u="none" cap="none" strike="noStrike">
                        <a:solidFill>
                          <a:srgbClr val="000000"/>
                        </a:solidFill>
                        <a:latin typeface="Arial"/>
                        <a:ea typeface="Arial"/>
                        <a:cs typeface="Arial"/>
                        <a:sym typeface="Arial"/>
                      </a:endParaRPr>
                    </a:p>
                  </a:txBody>
                  <a:tcPr marT="6600" marB="0" marR="6600" marL="6600" anchor="ctr"/>
                </a:tc>
                <a:tc>
                  <a:txBody>
                    <a:bodyPr/>
                    <a:lstStyle/>
                    <a:p>
                      <a:pPr indent="0" lvl="0" marL="0" marR="0" rtl="0" algn="ctr">
                        <a:spcBef>
                          <a:spcPts val="0"/>
                        </a:spcBef>
                        <a:spcAft>
                          <a:spcPts val="0"/>
                        </a:spcAft>
                        <a:buNone/>
                      </a:pPr>
                      <a:r>
                        <a:rPr lang="en-US" sz="1400" u="none" cap="none" strike="noStrike"/>
                        <a:t>17,0%</a:t>
                      </a:r>
                      <a:endParaRPr b="0" i="0" sz="1400" u="none" cap="none" strike="noStrike">
                        <a:solidFill>
                          <a:srgbClr val="000000"/>
                        </a:solidFill>
                        <a:latin typeface="Arial"/>
                        <a:ea typeface="Arial"/>
                        <a:cs typeface="Arial"/>
                        <a:sym typeface="Arial"/>
                      </a:endParaRPr>
                    </a:p>
                  </a:txBody>
                  <a:tcPr marT="6600" marB="0" marR="6600" marL="6600" anchor="ctr"/>
                </a:tc>
                <a:tc>
                  <a:txBody>
                    <a:bodyPr/>
                    <a:lstStyle/>
                    <a:p>
                      <a:pPr indent="0" lvl="0" marL="0" marR="0" rtl="0" algn="ctr">
                        <a:spcBef>
                          <a:spcPts val="0"/>
                        </a:spcBef>
                        <a:spcAft>
                          <a:spcPts val="0"/>
                        </a:spcAft>
                        <a:buNone/>
                      </a:pPr>
                      <a:r>
                        <a:rPr lang="en-US" sz="1400" u="none" cap="none" strike="noStrike"/>
                        <a:t>6,4%</a:t>
                      </a:r>
                      <a:endParaRPr b="0" i="0" sz="1400" u="none" cap="none" strike="noStrike">
                        <a:solidFill>
                          <a:srgbClr val="000000"/>
                        </a:solidFill>
                        <a:latin typeface="Arial"/>
                        <a:ea typeface="Arial"/>
                        <a:cs typeface="Arial"/>
                        <a:sym typeface="Arial"/>
                      </a:endParaRPr>
                    </a:p>
                  </a:txBody>
                  <a:tcPr marT="6600" marB="0" marR="6600" marL="6600" anchor="ctr"/>
                </a:tc>
              </a:tr>
              <a:tr h="131850">
                <a:tc>
                  <a:txBody>
                    <a:bodyPr/>
                    <a:lstStyle/>
                    <a:p>
                      <a:pPr indent="0" lvl="0" marL="0" marR="0" rtl="0" algn="l">
                        <a:spcBef>
                          <a:spcPts val="0"/>
                        </a:spcBef>
                        <a:spcAft>
                          <a:spcPts val="0"/>
                        </a:spcAft>
                        <a:buNone/>
                      </a:pPr>
                      <a:r>
                        <a:rPr b="1" lang="en-US" sz="1400" u="none" cap="none" strike="noStrike"/>
                        <a:t>Kab Pasuruan</a:t>
                      </a:r>
                      <a:endParaRPr b="1" i="0" sz="1400" u="none" cap="none" strike="noStrike">
                        <a:solidFill>
                          <a:srgbClr val="000000"/>
                        </a:solidFill>
                        <a:latin typeface="Arial"/>
                        <a:ea typeface="Arial"/>
                        <a:cs typeface="Arial"/>
                        <a:sym typeface="Arial"/>
                      </a:endParaRPr>
                    </a:p>
                  </a:txBody>
                  <a:tcPr marT="6600" marB="0" marR="6600" marL="6600"/>
                </a:tc>
                <a:tc>
                  <a:txBody>
                    <a:bodyPr/>
                    <a:lstStyle/>
                    <a:p>
                      <a:pPr indent="0" lvl="0" marL="0" marR="0" rtl="0" algn="ctr">
                        <a:spcBef>
                          <a:spcPts val="0"/>
                        </a:spcBef>
                        <a:spcAft>
                          <a:spcPts val="0"/>
                        </a:spcAft>
                        <a:buNone/>
                      </a:pPr>
                      <a:r>
                        <a:rPr lang="en-US" sz="1400" u="none" cap="none" strike="noStrike"/>
                        <a:t>66,7%</a:t>
                      </a:r>
                      <a:endParaRPr b="0" i="0" sz="1400" u="none" cap="none" strike="noStrike">
                        <a:solidFill>
                          <a:srgbClr val="000000"/>
                        </a:solidFill>
                        <a:latin typeface="Arial"/>
                        <a:ea typeface="Arial"/>
                        <a:cs typeface="Arial"/>
                        <a:sym typeface="Arial"/>
                      </a:endParaRPr>
                    </a:p>
                  </a:txBody>
                  <a:tcPr marT="6600" marB="0" marR="6600" marL="6600" anchor="ctr"/>
                </a:tc>
                <a:tc>
                  <a:txBody>
                    <a:bodyPr/>
                    <a:lstStyle/>
                    <a:p>
                      <a:pPr indent="0" lvl="0" marL="0" marR="0" rtl="0" algn="ctr">
                        <a:spcBef>
                          <a:spcPts val="0"/>
                        </a:spcBef>
                        <a:spcAft>
                          <a:spcPts val="0"/>
                        </a:spcAft>
                        <a:buNone/>
                      </a:pPr>
                      <a:r>
                        <a:rPr lang="en-US" sz="1400" u="none" cap="none" strike="noStrike"/>
                        <a:t>12,1%</a:t>
                      </a:r>
                      <a:endParaRPr b="0" i="0" sz="1400" u="none" cap="none" strike="noStrike">
                        <a:solidFill>
                          <a:srgbClr val="000000"/>
                        </a:solidFill>
                        <a:latin typeface="Arial"/>
                        <a:ea typeface="Arial"/>
                        <a:cs typeface="Arial"/>
                        <a:sym typeface="Arial"/>
                      </a:endParaRPr>
                    </a:p>
                  </a:txBody>
                  <a:tcPr marT="6600" marB="0" marR="6600" marL="6600" anchor="ctr"/>
                </a:tc>
                <a:tc>
                  <a:txBody>
                    <a:bodyPr/>
                    <a:lstStyle/>
                    <a:p>
                      <a:pPr indent="0" lvl="0" marL="0" marR="0" rtl="0" algn="ctr">
                        <a:spcBef>
                          <a:spcPts val="0"/>
                        </a:spcBef>
                        <a:spcAft>
                          <a:spcPts val="0"/>
                        </a:spcAft>
                        <a:buNone/>
                      </a:pPr>
                      <a:r>
                        <a:rPr lang="en-US" sz="1400" u="none" cap="none" strike="noStrike"/>
                        <a:t>21,2%</a:t>
                      </a:r>
                      <a:endParaRPr b="0" i="0" sz="1400" u="none" cap="none" strike="noStrike">
                        <a:solidFill>
                          <a:srgbClr val="000000"/>
                        </a:solidFill>
                        <a:latin typeface="Arial"/>
                        <a:ea typeface="Arial"/>
                        <a:cs typeface="Arial"/>
                        <a:sym typeface="Arial"/>
                      </a:endParaRPr>
                    </a:p>
                  </a:txBody>
                  <a:tcPr marT="6600" marB="0" marR="6600" marL="6600" anchor="ctr"/>
                </a:tc>
              </a:tr>
              <a:tr h="131850">
                <a:tc>
                  <a:txBody>
                    <a:bodyPr/>
                    <a:lstStyle/>
                    <a:p>
                      <a:pPr indent="0" lvl="0" marL="0" marR="0" rtl="0" algn="l">
                        <a:spcBef>
                          <a:spcPts val="0"/>
                        </a:spcBef>
                        <a:spcAft>
                          <a:spcPts val="0"/>
                        </a:spcAft>
                        <a:buNone/>
                      </a:pPr>
                      <a:r>
                        <a:rPr b="1" lang="en-US" sz="1400" u="none" cap="none" strike="noStrike"/>
                        <a:t>Kota Malang</a:t>
                      </a:r>
                      <a:endParaRPr b="1" i="0" sz="1400" u="none" cap="none" strike="noStrike">
                        <a:solidFill>
                          <a:srgbClr val="000000"/>
                        </a:solidFill>
                        <a:latin typeface="Arial"/>
                        <a:ea typeface="Arial"/>
                        <a:cs typeface="Arial"/>
                        <a:sym typeface="Arial"/>
                      </a:endParaRPr>
                    </a:p>
                  </a:txBody>
                  <a:tcPr marT="6600" marB="0" marR="6600" marL="6600"/>
                </a:tc>
                <a:tc>
                  <a:txBody>
                    <a:bodyPr/>
                    <a:lstStyle/>
                    <a:p>
                      <a:pPr indent="0" lvl="0" marL="0" marR="0" rtl="0" algn="ctr">
                        <a:spcBef>
                          <a:spcPts val="0"/>
                        </a:spcBef>
                        <a:spcAft>
                          <a:spcPts val="0"/>
                        </a:spcAft>
                        <a:buNone/>
                      </a:pPr>
                      <a:r>
                        <a:rPr lang="en-US" sz="1400" u="none" cap="none" strike="noStrike"/>
                        <a:t>66,7%</a:t>
                      </a:r>
                      <a:endParaRPr b="0" i="0" sz="1400" u="none" cap="none" strike="noStrike">
                        <a:solidFill>
                          <a:srgbClr val="000000"/>
                        </a:solidFill>
                        <a:latin typeface="Arial"/>
                        <a:ea typeface="Arial"/>
                        <a:cs typeface="Arial"/>
                        <a:sym typeface="Arial"/>
                      </a:endParaRPr>
                    </a:p>
                  </a:txBody>
                  <a:tcPr marT="6600" marB="0" marR="6600" marL="6600" anchor="ctr"/>
                </a:tc>
                <a:tc>
                  <a:txBody>
                    <a:bodyPr/>
                    <a:lstStyle/>
                    <a:p>
                      <a:pPr indent="0" lvl="0" marL="0" marR="0" rtl="0" algn="ctr">
                        <a:spcBef>
                          <a:spcPts val="0"/>
                        </a:spcBef>
                        <a:spcAft>
                          <a:spcPts val="0"/>
                        </a:spcAft>
                        <a:buNone/>
                      </a:pPr>
                      <a:r>
                        <a:rPr lang="en-US" sz="1400" u="none" cap="none" strike="noStrike"/>
                        <a:t>12,5%</a:t>
                      </a:r>
                      <a:endParaRPr b="0" i="0" sz="1400" u="none" cap="none" strike="noStrike">
                        <a:solidFill>
                          <a:srgbClr val="000000"/>
                        </a:solidFill>
                        <a:latin typeface="Arial"/>
                        <a:ea typeface="Arial"/>
                        <a:cs typeface="Arial"/>
                        <a:sym typeface="Arial"/>
                      </a:endParaRPr>
                    </a:p>
                  </a:txBody>
                  <a:tcPr marT="6600" marB="0" marR="6600" marL="6600" anchor="ctr"/>
                </a:tc>
                <a:tc>
                  <a:txBody>
                    <a:bodyPr/>
                    <a:lstStyle/>
                    <a:p>
                      <a:pPr indent="0" lvl="0" marL="0" marR="0" rtl="0" algn="ctr">
                        <a:spcBef>
                          <a:spcPts val="0"/>
                        </a:spcBef>
                        <a:spcAft>
                          <a:spcPts val="0"/>
                        </a:spcAft>
                        <a:buNone/>
                      </a:pPr>
                      <a:r>
                        <a:rPr lang="en-US" sz="1400" u="none" cap="none" strike="noStrike"/>
                        <a:t>20,8%</a:t>
                      </a:r>
                      <a:endParaRPr b="0" i="0" sz="1400" u="none" cap="none" strike="noStrike">
                        <a:solidFill>
                          <a:srgbClr val="000000"/>
                        </a:solidFill>
                        <a:latin typeface="Arial"/>
                        <a:ea typeface="Arial"/>
                        <a:cs typeface="Arial"/>
                        <a:sym typeface="Arial"/>
                      </a:endParaRPr>
                    </a:p>
                  </a:txBody>
                  <a:tcPr marT="6600" marB="0" marR="6600" marL="6600" anchor="ctr"/>
                </a:tc>
              </a:tr>
              <a:tr h="131850">
                <a:tc>
                  <a:txBody>
                    <a:bodyPr/>
                    <a:lstStyle/>
                    <a:p>
                      <a:pPr indent="0" lvl="0" marL="0" marR="0" rtl="0" algn="l">
                        <a:spcBef>
                          <a:spcPts val="0"/>
                        </a:spcBef>
                        <a:spcAft>
                          <a:spcPts val="0"/>
                        </a:spcAft>
                        <a:buNone/>
                      </a:pPr>
                      <a:r>
                        <a:rPr b="1" lang="en-US" sz="1400" u="none" cap="none" strike="noStrike"/>
                        <a:t>Kota Mojokerto</a:t>
                      </a:r>
                      <a:endParaRPr b="1" i="0" sz="1400" u="none" cap="none" strike="noStrike">
                        <a:solidFill>
                          <a:srgbClr val="000000"/>
                        </a:solidFill>
                        <a:latin typeface="Arial"/>
                        <a:ea typeface="Arial"/>
                        <a:cs typeface="Arial"/>
                        <a:sym typeface="Arial"/>
                      </a:endParaRPr>
                    </a:p>
                  </a:txBody>
                  <a:tcPr marT="6600" marB="0" marR="6600" marL="6600"/>
                </a:tc>
                <a:tc>
                  <a:txBody>
                    <a:bodyPr/>
                    <a:lstStyle/>
                    <a:p>
                      <a:pPr indent="0" lvl="0" marL="0" marR="0" rtl="0" algn="ctr">
                        <a:spcBef>
                          <a:spcPts val="0"/>
                        </a:spcBef>
                        <a:spcAft>
                          <a:spcPts val="0"/>
                        </a:spcAft>
                        <a:buNone/>
                      </a:pPr>
                      <a:r>
                        <a:rPr lang="en-US" sz="1400" u="none" cap="none" strike="noStrike"/>
                        <a:t>73,9%</a:t>
                      </a:r>
                      <a:endParaRPr b="0" i="0" sz="1400" u="none" cap="none" strike="noStrike">
                        <a:solidFill>
                          <a:srgbClr val="000000"/>
                        </a:solidFill>
                        <a:latin typeface="Arial"/>
                        <a:ea typeface="Arial"/>
                        <a:cs typeface="Arial"/>
                        <a:sym typeface="Arial"/>
                      </a:endParaRPr>
                    </a:p>
                  </a:txBody>
                  <a:tcPr marT="6600" marB="0" marR="6600" marL="6600" anchor="ctr"/>
                </a:tc>
                <a:tc>
                  <a:txBody>
                    <a:bodyPr/>
                    <a:lstStyle/>
                    <a:p>
                      <a:pPr indent="0" lvl="0" marL="0" marR="0" rtl="0" algn="ctr">
                        <a:spcBef>
                          <a:spcPts val="0"/>
                        </a:spcBef>
                        <a:spcAft>
                          <a:spcPts val="0"/>
                        </a:spcAft>
                        <a:buNone/>
                      </a:pPr>
                      <a:r>
                        <a:rPr lang="en-US" sz="1400" u="none" cap="none" strike="noStrike"/>
                        <a:t>23,9%</a:t>
                      </a:r>
                      <a:endParaRPr b="0" i="0" sz="1400" u="none" cap="none" strike="noStrike">
                        <a:solidFill>
                          <a:srgbClr val="000000"/>
                        </a:solidFill>
                        <a:latin typeface="Arial"/>
                        <a:ea typeface="Arial"/>
                        <a:cs typeface="Arial"/>
                        <a:sym typeface="Arial"/>
                      </a:endParaRPr>
                    </a:p>
                  </a:txBody>
                  <a:tcPr marT="6600" marB="0" marR="6600" marL="6600" anchor="ctr"/>
                </a:tc>
                <a:tc>
                  <a:txBody>
                    <a:bodyPr/>
                    <a:lstStyle/>
                    <a:p>
                      <a:pPr indent="0" lvl="0" marL="0" marR="0" rtl="0" algn="ctr">
                        <a:spcBef>
                          <a:spcPts val="0"/>
                        </a:spcBef>
                        <a:spcAft>
                          <a:spcPts val="0"/>
                        </a:spcAft>
                        <a:buNone/>
                      </a:pPr>
                      <a:r>
                        <a:rPr lang="en-US" sz="1400" u="none" cap="none" strike="noStrike"/>
                        <a:t>2,2%</a:t>
                      </a:r>
                      <a:endParaRPr b="0" i="0" sz="1400" u="none" cap="none" strike="noStrike">
                        <a:solidFill>
                          <a:srgbClr val="000000"/>
                        </a:solidFill>
                        <a:latin typeface="Arial"/>
                        <a:ea typeface="Arial"/>
                        <a:cs typeface="Arial"/>
                        <a:sym typeface="Arial"/>
                      </a:endParaRPr>
                    </a:p>
                  </a:txBody>
                  <a:tcPr marT="6600" marB="0" marR="6600" marL="6600" anchor="ctr"/>
                </a:tc>
              </a:tr>
              <a:tr h="131850">
                <a:tc>
                  <a:txBody>
                    <a:bodyPr/>
                    <a:lstStyle/>
                    <a:p>
                      <a:pPr indent="0" lvl="0" marL="0" marR="0" rtl="0" algn="l">
                        <a:spcBef>
                          <a:spcPts val="0"/>
                        </a:spcBef>
                        <a:spcAft>
                          <a:spcPts val="0"/>
                        </a:spcAft>
                        <a:buNone/>
                      </a:pPr>
                      <a:r>
                        <a:rPr b="1" lang="en-US" sz="1400" u="none" cap="none" strike="noStrike"/>
                        <a:t>Lamongan</a:t>
                      </a:r>
                      <a:endParaRPr b="1" i="0" sz="1400" u="none" cap="none" strike="noStrike">
                        <a:solidFill>
                          <a:srgbClr val="000000"/>
                        </a:solidFill>
                        <a:latin typeface="Arial"/>
                        <a:ea typeface="Arial"/>
                        <a:cs typeface="Arial"/>
                        <a:sym typeface="Arial"/>
                      </a:endParaRPr>
                    </a:p>
                  </a:txBody>
                  <a:tcPr marT="6600" marB="0" marR="6600" marL="6600"/>
                </a:tc>
                <a:tc>
                  <a:txBody>
                    <a:bodyPr/>
                    <a:lstStyle/>
                    <a:p>
                      <a:pPr indent="0" lvl="0" marL="0" marR="0" rtl="0" algn="ctr">
                        <a:spcBef>
                          <a:spcPts val="0"/>
                        </a:spcBef>
                        <a:spcAft>
                          <a:spcPts val="0"/>
                        </a:spcAft>
                        <a:buNone/>
                      </a:pPr>
                      <a:r>
                        <a:rPr lang="en-US" sz="1400" u="none" cap="none" strike="noStrike"/>
                        <a:t>67,5%</a:t>
                      </a:r>
                      <a:endParaRPr b="0" i="0" sz="1400" u="none" cap="none" strike="noStrike">
                        <a:solidFill>
                          <a:srgbClr val="000000"/>
                        </a:solidFill>
                        <a:latin typeface="Arial"/>
                        <a:ea typeface="Arial"/>
                        <a:cs typeface="Arial"/>
                        <a:sym typeface="Arial"/>
                      </a:endParaRPr>
                    </a:p>
                  </a:txBody>
                  <a:tcPr marT="6600" marB="0" marR="6600" marL="6600" anchor="ctr"/>
                </a:tc>
                <a:tc>
                  <a:txBody>
                    <a:bodyPr/>
                    <a:lstStyle/>
                    <a:p>
                      <a:pPr indent="0" lvl="0" marL="0" marR="0" rtl="0" algn="ctr">
                        <a:spcBef>
                          <a:spcPts val="0"/>
                        </a:spcBef>
                        <a:spcAft>
                          <a:spcPts val="0"/>
                        </a:spcAft>
                        <a:buNone/>
                      </a:pPr>
                      <a:r>
                        <a:rPr lang="en-US" sz="1400" u="none" cap="none" strike="noStrike"/>
                        <a:t>17,5%</a:t>
                      </a:r>
                      <a:endParaRPr b="0" i="0" sz="1400" u="none" cap="none" strike="noStrike">
                        <a:solidFill>
                          <a:srgbClr val="000000"/>
                        </a:solidFill>
                        <a:latin typeface="Arial"/>
                        <a:ea typeface="Arial"/>
                        <a:cs typeface="Arial"/>
                        <a:sym typeface="Arial"/>
                      </a:endParaRPr>
                    </a:p>
                  </a:txBody>
                  <a:tcPr marT="6600" marB="0" marR="6600" marL="6600" anchor="ctr"/>
                </a:tc>
                <a:tc>
                  <a:txBody>
                    <a:bodyPr/>
                    <a:lstStyle/>
                    <a:p>
                      <a:pPr indent="0" lvl="0" marL="0" marR="0" rtl="0" algn="ctr">
                        <a:spcBef>
                          <a:spcPts val="0"/>
                        </a:spcBef>
                        <a:spcAft>
                          <a:spcPts val="0"/>
                        </a:spcAft>
                        <a:buNone/>
                      </a:pPr>
                      <a:r>
                        <a:rPr lang="en-US" sz="1400" u="none" cap="none" strike="noStrike"/>
                        <a:t>15,0%</a:t>
                      </a:r>
                      <a:endParaRPr b="0" i="0" sz="1400" u="none" cap="none" strike="noStrike">
                        <a:solidFill>
                          <a:srgbClr val="000000"/>
                        </a:solidFill>
                        <a:latin typeface="Arial"/>
                        <a:ea typeface="Arial"/>
                        <a:cs typeface="Arial"/>
                        <a:sym typeface="Arial"/>
                      </a:endParaRPr>
                    </a:p>
                  </a:txBody>
                  <a:tcPr marT="6600" marB="0" marR="6600" marL="6600" anchor="ctr"/>
                </a:tc>
              </a:tr>
              <a:tr h="131850">
                <a:tc>
                  <a:txBody>
                    <a:bodyPr/>
                    <a:lstStyle/>
                    <a:p>
                      <a:pPr indent="0" lvl="0" marL="0" marR="0" rtl="0" algn="l">
                        <a:spcBef>
                          <a:spcPts val="0"/>
                        </a:spcBef>
                        <a:spcAft>
                          <a:spcPts val="0"/>
                        </a:spcAft>
                        <a:buNone/>
                      </a:pPr>
                      <a:r>
                        <a:rPr b="1" lang="en-US" sz="1400" u="none" cap="none" strike="noStrike"/>
                        <a:t>Kota Batu</a:t>
                      </a:r>
                      <a:endParaRPr b="1" i="0" sz="1400" u="none" cap="none" strike="noStrike">
                        <a:solidFill>
                          <a:srgbClr val="000000"/>
                        </a:solidFill>
                        <a:latin typeface="Arial"/>
                        <a:ea typeface="Arial"/>
                        <a:cs typeface="Arial"/>
                        <a:sym typeface="Arial"/>
                      </a:endParaRPr>
                    </a:p>
                  </a:txBody>
                  <a:tcPr marT="6600" marB="0" marR="6600" marL="6600"/>
                </a:tc>
                <a:tc>
                  <a:txBody>
                    <a:bodyPr/>
                    <a:lstStyle/>
                    <a:p>
                      <a:pPr indent="0" lvl="0" marL="0" marR="0" rtl="0" algn="ctr">
                        <a:spcBef>
                          <a:spcPts val="0"/>
                        </a:spcBef>
                        <a:spcAft>
                          <a:spcPts val="0"/>
                        </a:spcAft>
                        <a:buNone/>
                      </a:pPr>
                      <a:r>
                        <a:rPr lang="en-US" sz="1400" u="none" cap="none" strike="noStrike"/>
                        <a:t>50,0%</a:t>
                      </a:r>
                      <a:endParaRPr b="0" i="0" sz="1400" u="none" cap="none" strike="noStrike">
                        <a:solidFill>
                          <a:srgbClr val="000000"/>
                        </a:solidFill>
                        <a:latin typeface="Arial"/>
                        <a:ea typeface="Arial"/>
                        <a:cs typeface="Arial"/>
                        <a:sym typeface="Arial"/>
                      </a:endParaRPr>
                    </a:p>
                  </a:txBody>
                  <a:tcPr marT="6600" marB="0" marR="6600" marL="6600" anchor="ctr"/>
                </a:tc>
                <a:tc>
                  <a:txBody>
                    <a:bodyPr/>
                    <a:lstStyle/>
                    <a:p>
                      <a:pPr indent="0" lvl="0" marL="0" marR="0" rtl="0" algn="ctr">
                        <a:spcBef>
                          <a:spcPts val="0"/>
                        </a:spcBef>
                        <a:spcAft>
                          <a:spcPts val="0"/>
                        </a:spcAft>
                        <a:buNone/>
                      </a:pPr>
                      <a:r>
                        <a:rPr lang="en-US" sz="1400" u="none" cap="none" strike="noStrike"/>
                        <a:t>0,0%</a:t>
                      </a:r>
                      <a:endParaRPr b="0" i="0" sz="1400" u="none" cap="none" strike="noStrike">
                        <a:solidFill>
                          <a:srgbClr val="000000"/>
                        </a:solidFill>
                        <a:latin typeface="Arial"/>
                        <a:ea typeface="Arial"/>
                        <a:cs typeface="Arial"/>
                        <a:sym typeface="Arial"/>
                      </a:endParaRPr>
                    </a:p>
                  </a:txBody>
                  <a:tcPr marT="6600" marB="0" marR="6600" marL="6600" anchor="ctr"/>
                </a:tc>
                <a:tc>
                  <a:txBody>
                    <a:bodyPr/>
                    <a:lstStyle/>
                    <a:p>
                      <a:pPr indent="0" lvl="0" marL="0" marR="0" rtl="0" algn="ctr">
                        <a:spcBef>
                          <a:spcPts val="0"/>
                        </a:spcBef>
                        <a:spcAft>
                          <a:spcPts val="0"/>
                        </a:spcAft>
                        <a:buNone/>
                      </a:pPr>
                      <a:r>
                        <a:rPr lang="en-US" sz="1400" u="none" cap="none" strike="noStrike"/>
                        <a:t>50,0%</a:t>
                      </a:r>
                      <a:endParaRPr b="0" i="0" sz="1400" u="none" cap="none" strike="noStrike">
                        <a:solidFill>
                          <a:srgbClr val="000000"/>
                        </a:solidFill>
                        <a:latin typeface="Arial"/>
                        <a:ea typeface="Arial"/>
                        <a:cs typeface="Arial"/>
                        <a:sym typeface="Arial"/>
                      </a:endParaRPr>
                    </a:p>
                  </a:txBody>
                  <a:tcPr marT="6600" marB="0" marR="6600" marL="6600" anchor="ctr"/>
                </a:tc>
              </a:tr>
              <a:tr h="131850">
                <a:tc>
                  <a:txBody>
                    <a:bodyPr/>
                    <a:lstStyle/>
                    <a:p>
                      <a:pPr indent="0" lvl="0" marL="0" marR="0" rtl="0" algn="l">
                        <a:spcBef>
                          <a:spcPts val="0"/>
                        </a:spcBef>
                        <a:spcAft>
                          <a:spcPts val="0"/>
                        </a:spcAft>
                        <a:buNone/>
                      </a:pPr>
                      <a:r>
                        <a:rPr b="1" lang="en-US" sz="1400" u="none" cap="none" strike="noStrike"/>
                        <a:t>Kab Mojokerto</a:t>
                      </a:r>
                      <a:endParaRPr b="1" i="0" sz="1400" u="none" cap="none" strike="noStrike">
                        <a:solidFill>
                          <a:srgbClr val="000000"/>
                        </a:solidFill>
                        <a:latin typeface="Arial"/>
                        <a:ea typeface="Arial"/>
                        <a:cs typeface="Arial"/>
                        <a:sym typeface="Arial"/>
                      </a:endParaRPr>
                    </a:p>
                  </a:txBody>
                  <a:tcPr marT="6600" marB="0" marR="6600" marL="6600"/>
                </a:tc>
                <a:tc>
                  <a:txBody>
                    <a:bodyPr/>
                    <a:lstStyle/>
                    <a:p>
                      <a:pPr indent="0" lvl="0" marL="0" marR="0" rtl="0" algn="ctr">
                        <a:spcBef>
                          <a:spcPts val="0"/>
                        </a:spcBef>
                        <a:spcAft>
                          <a:spcPts val="0"/>
                        </a:spcAft>
                        <a:buNone/>
                      </a:pPr>
                      <a:r>
                        <a:rPr lang="en-US" sz="1400" u="none" cap="none" strike="noStrike"/>
                        <a:t>64,5%</a:t>
                      </a:r>
                      <a:endParaRPr b="0" i="0" sz="1400" u="none" cap="none" strike="noStrike">
                        <a:solidFill>
                          <a:srgbClr val="000000"/>
                        </a:solidFill>
                        <a:latin typeface="Arial"/>
                        <a:ea typeface="Arial"/>
                        <a:cs typeface="Arial"/>
                        <a:sym typeface="Arial"/>
                      </a:endParaRPr>
                    </a:p>
                  </a:txBody>
                  <a:tcPr marT="6600" marB="0" marR="6600" marL="6600" anchor="ctr"/>
                </a:tc>
                <a:tc>
                  <a:txBody>
                    <a:bodyPr/>
                    <a:lstStyle/>
                    <a:p>
                      <a:pPr indent="0" lvl="0" marL="0" marR="0" rtl="0" algn="ctr">
                        <a:spcBef>
                          <a:spcPts val="0"/>
                        </a:spcBef>
                        <a:spcAft>
                          <a:spcPts val="0"/>
                        </a:spcAft>
                        <a:buNone/>
                      </a:pPr>
                      <a:r>
                        <a:rPr lang="en-US" sz="1400" u="none" cap="none" strike="noStrike"/>
                        <a:t>16,1%</a:t>
                      </a:r>
                      <a:endParaRPr b="0" i="0" sz="1400" u="none" cap="none" strike="noStrike">
                        <a:solidFill>
                          <a:srgbClr val="000000"/>
                        </a:solidFill>
                        <a:latin typeface="Arial"/>
                        <a:ea typeface="Arial"/>
                        <a:cs typeface="Arial"/>
                        <a:sym typeface="Arial"/>
                      </a:endParaRPr>
                    </a:p>
                  </a:txBody>
                  <a:tcPr marT="6600" marB="0" marR="6600" marL="6600" anchor="ctr"/>
                </a:tc>
                <a:tc>
                  <a:txBody>
                    <a:bodyPr/>
                    <a:lstStyle/>
                    <a:p>
                      <a:pPr indent="0" lvl="0" marL="0" marR="0" rtl="0" algn="ctr">
                        <a:spcBef>
                          <a:spcPts val="0"/>
                        </a:spcBef>
                        <a:spcAft>
                          <a:spcPts val="0"/>
                        </a:spcAft>
                        <a:buNone/>
                      </a:pPr>
                      <a:r>
                        <a:rPr lang="en-US" sz="1400" u="none" cap="none" strike="noStrike"/>
                        <a:t>19,4%</a:t>
                      </a:r>
                      <a:endParaRPr b="0" i="0" sz="1400" u="none" cap="none" strike="noStrike">
                        <a:solidFill>
                          <a:srgbClr val="000000"/>
                        </a:solidFill>
                        <a:latin typeface="Arial"/>
                        <a:ea typeface="Arial"/>
                        <a:cs typeface="Arial"/>
                        <a:sym typeface="Arial"/>
                      </a:endParaRPr>
                    </a:p>
                  </a:txBody>
                  <a:tcPr marT="6600" marB="0" marR="6600" marL="6600" anchor="ctr"/>
                </a:tc>
              </a:tr>
              <a:tr h="131850">
                <a:tc>
                  <a:txBody>
                    <a:bodyPr/>
                    <a:lstStyle/>
                    <a:p>
                      <a:pPr indent="0" lvl="0" marL="0" marR="0" rtl="0" algn="l">
                        <a:spcBef>
                          <a:spcPts val="0"/>
                        </a:spcBef>
                        <a:spcAft>
                          <a:spcPts val="0"/>
                        </a:spcAft>
                        <a:buNone/>
                      </a:pPr>
                      <a:r>
                        <a:rPr b="1" lang="en-US" sz="1400" u="none" cap="none" strike="noStrike"/>
                        <a:t>Nganjuk</a:t>
                      </a:r>
                      <a:endParaRPr b="1" i="0" sz="1400" u="none" cap="none" strike="noStrike">
                        <a:solidFill>
                          <a:srgbClr val="000000"/>
                        </a:solidFill>
                        <a:latin typeface="Arial"/>
                        <a:ea typeface="Arial"/>
                        <a:cs typeface="Arial"/>
                        <a:sym typeface="Arial"/>
                      </a:endParaRPr>
                    </a:p>
                  </a:txBody>
                  <a:tcPr marT="6600" marB="0" marR="6600" marL="6600"/>
                </a:tc>
                <a:tc>
                  <a:txBody>
                    <a:bodyPr/>
                    <a:lstStyle/>
                    <a:p>
                      <a:pPr indent="0" lvl="0" marL="0" marR="0" rtl="0" algn="ctr">
                        <a:spcBef>
                          <a:spcPts val="0"/>
                        </a:spcBef>
                        <a:spcAft>
                          <a:spcPts val="0"/>
                        </a:spcAft>
                        <a:buNone/>
                      </a:pPr>
                      <a:r>
                        <a:rPr lang="en-US" sz="1400" u="none" cap="none" strike="noStrike"/>
                        <a:t>53,1%</a:t>
                      </a:r>
                      <a:endParaRPr b="0" i="0" sz="1400" u="none" cap="none" strike="noStrike">
                        <a:solidFill>
                          <a:srgbClr val="000000"/>
                        </a:solidFill>
                        <a:latin typeface="Arial"/>
                        <a:ea typeface="Arial"/>
                        <a:cs typeface="Arial"/>
                        <a:sym typeface="Arial"/>
                      </a:endParaRPr>
                    </a:p>
                  </a:txBody>
                  <a:tcPr marT="6600" marB="0" marR="6600" marL="6600" anchor="ctr"/>
                </a:tc>
                <a:tc>
                  <a:txBody>
                    <a:bodyPr/>
                    <a:lstStyle/>
                    <a:p>
                      <a:pPr indent="0" lvl="0" marL="0" marR="0" rtl="0" algn="ctr">
                        <a:spcBef>
                          <a:spcPts val="0"/>
                        </a:spcBef>
                        <a:spcAft>
                          <a:spcPts val="0"/>
                        </a:spcAft>
                        <a:buNone/>
                      </a:pPr>
                      <a:r>
                        <a:rPr lang="en-US" sz="1400" u="none" cap="none" strike="noStrike"/>
                        <a:t>6,3%</a:t>
                      </a:r>
                      <a:endParaRPr b="0" i="0" sz="1400" u="none" cap="none" strike="noStrike">
                        <a:solidFill>
                          <a:srgbClr val="000000"/>
                        </a:solidFill>
                        <a:latin typeface="Arial"/>
                        <a:ea typeface="Arial"/>
                        <a:cs typeface="Arial"/>
                        <a:sym typeface="Arial"/>
                      </a:endParaRPr>
                    </a:p>
                  </a:txBody>
                  <a:tcPr marT="6600" marB="0" marR="6600" marL="6600" anchor="ctr"/>
                </a:tc>
                <a:tc>
                  <a:txBody>
                    <a:bodyPr/>
                    <a:lstStyle/>
                    <a:p>
                      <a:pPr indent="0" lvl="0" marL="0" marR="0" rtl="0" algn="ctr">
                        <a:spcBef>
                          <a:spcPts val="0"/>
                        </a:spcBef>
                        <a:spcAft>
                          <a:spcPts val="0"/>
                        </a:spcAft>
                        <a:buNone/>
                      </a:pPr>
                      <a:r>
                        <a:rPr lang="en-US" sz="1400" u="none" cap="none" strike="noStrike"/>
                        <a:t>40,6%</a:t>
                      </a:r>
                      <a:endParaRPr b="0" i="0" sz="1400" u="none" cap="none" strike="noStrike">
                        <a:solidFill>
                          <a:srgbClr val="000000"/>
                        </a:solidFill>
                        <a:latin typeface="Arial"/>
                        <a:ea typeface="Arial"/>
                        <a:cs typeface="Arial"/>
                        <a:sym typeface="Arial"/>
                      </a:endParaRPr>
                    </a:p>
                  </a:txBody>
                  <a:tcPr marT="6600" marB="0" marR="6600" marL="6600" anchor="ctr"/>
                </a:tc>
              </a:tr>
            </a:tbl>
          </a:graphicData>
        </a:graphic>
      </p:graphicFrame>
      <p:graphicFrame>
        <p:nvGraphicFramePr>
          <p:cNvPr id="339" name="Google Shape;339;p49"/>
          <p:cNvGraphicFramePr/>
          <p:nvPr/>
        </p:nvGraphicFramePr>
        <p:xfrm>
          <a:off x="4749966" y="1964898"/>
          <a:ext cx="3000000" cy="3000000"/>
        </p:xfrm>
        <a:graphic>
          <a:graphicData uri="http://schemas.openxmlformats.org/drawingml/2006/table">
            <a:tbl>
              <a:tblPr>
                <a:noFill/>
                <a:tableStyleId>{57D800D4-264F-4422-8296-54C58AF3C0FC}</a:tableStyleId>
              </a:tblPr>
              <a:tblGrid>
                <a:gridCol w="1446925"/>
                <a:gridCol w="940625"/>
                <a:gridCol w="952375"/>
                <a:gridCol w="914400"/>
              </a:tblGrid>
              <a:tr h="131850">
                <a:tc>
                  <a:txBody>
                    <a:bodyPr/>
                    <a:lstStyle/>
                    <a:p>
                      <a:pPr indent="0" lvl="0" marL="0" marR="0" rtl="0" algn="ctr">
                        <a:spcBef>
                          <a:spcPts val="0"/>
                        </a:spcBef>
                        <a:spcAft>
                          <a:spcPts val="0"/>
                        </a:spcAft>
                        <a:buNone/>
                      </a:pPr>
                      <a:r>
                        <a:rPr b="1" lang="en-US" sz="1400" u="none" cap="none" strike="noStrike"/>
                        <a:t>Kabupaten</a:t>
                      </a:r>
                      <a:endParaRPr b="1" sz="1400" u="none" cap="none" strike="noStrike"/>
                    </a:p>
                    <a:p>
                      <a:pPr indent="0" lvl="0" marL="0" marR="0" rtl="0" algn="ctr">
                        <a:spcBef>
                          <a:spcPts val="0"/>
                        </a:spcBef>
                        <a:spcAft>
                          <a:spcPts val="0"/>
                        </a:spcAft>
                        <a:buNone/>
                      </a:pPr>
                      <a:r>
                        <a:t/>
                      </a:r>
                      <a:endParaRPr b="1" i="0" sz="1400" u="none" cap="none" strike="noStrike">
                        <a:solidFill>
                          <a:srgbClr val="000000"/>
                        </a:solidFill>
                        <a:latin typeface="Arial"/>
                        <a:ea typeface="Arial"/>
                        <a:cs typeface="Arial"/>
                        <a:sym typeface="Arial"/>
                      </a:endParaRPr>
                    </a:p>
                  </a:txBody>
                  <a:tcPr marT="6600" marB="0" marR="6600" marL="6600" anchor="b"/>
                </a:tc>
                <a:tc>
                  <a:txBody>
                    <a:bodyPr/>
                    <a:lstStyle/>
                    <a:p>
                      <a:pPr indent="0" lvl="0" marL="0" marR="0" rtl="0" algn="ctr">
                        <a:spcBef>
                          <a:spcPts val="0"/>
                        </a:spcBef>
                        <a:spcAft>
                          <a:spcPts val="0"/>
                        </a:spcAft>
                        <a:buClr>
                          <a:schemeClr val="dk1"/>
                        </a:buClr>
                        <a:buSzPts val="1400"/>
                        <a:buFont typeface="Calibri"/>
                        <a:buNone/>
                      </a:pPr>
                      <a:r>
                        <a:rPr b="1" lang="en-US" sz="1400" u="none" cap="none" strike="noStrike"/>
                        <a:t>Jokowi-</a:t>
                      </a:r>
                      <a:endParaRPr b="1" sz="1400" u="none" cap="none" strike="noStrike"/>
                    </a:p>
                    <a:p>
                      <a:pPr indent="0" lvl="0" marL="0" marR="0" rtl="0" algn="ctr">
                        <a:spcBef>
                          <a:spcPts val="0"/>
                        </a:spcBef>
                        <a:spcAft>
                          <a:spcPts val="0"/>
                        </a:spcAft>
                        <a:buClr>
                          <a:schemeClr val="dk1"/>
                        </a:buClr>
                        <a:buSzPts val="1400"/>
                        <a:buFont typeface="Calibri"/>
                        <a:buNone/>
                      </a:pPr>
                      <a:r>
                        <a:rPr b="1" lang="en-US" sz="1400" u="none" cap="none" strike="noStrike"/>
                        <a:t>Maruf</a:t>
                      </a:r>
                      <a:endParaRPr b="1" i="0" sz="1400" u="none" cap="none" strike="noStrike">
                        <a:solidFill>
                          <a:srgbClr val="000000"/>
                        </a:solidFill>
                        <a:latin typeface="Arial"/>
                        <a:ea typeface="Arial"/>
                        <a:cs typeface="Arial"/>
                        <a:sym typeface="Arial"/>
                      </a:endParaRPr>
                    </a:p>
                  </a:txBody>
                  <a:tcPr marT="6600" marB="0" marR="6600" marL="6600" anchor="b"/>
                </a:tc>
                <a:tc>
                  <a:txBody>
                    <a:bodyPr/>
                    <a:lstStyle/>
                    <a:p>
                      <a:pPr indent="0" lvl="0" marL="0" marR="0" rtl="0" algn="ctr">
                        <a:spcBef>
                          <a:spcPts val="0"/>
                        </a:spcBef>
                        <a:spcAft>
                          <a:spcPts val="0"/>
                        </a:spcAft>
                        <a:buNone/>
                      </a:pPr>
                      <a:r>
                        <a:rPr b="1" lang="en-US" sz="1400" u="none" cap="none" strike="noStrike"/>
                        <a:t>Prabowo-Sandi</a:t>
                      </a:r>
                      <a:endParaRPr b="1" i="0" sz="1400" u="none" cap="none" strike="noStrike">
                        <a:solidFill>
                          <a:srgbClr val="000000"/>
                        </a:solidFill>
                        <a:latin typeface="Arial"/>
                        <a:ea typeface="Arial"/>
                        <a:cs typeface="Arial"/>
                        <a:sym typeface="Arial"/>
                      </a:endParaRPr>
                    </a:p>
                  </a:txBody>
                  <a:tcPr marT="6600" marB="0" marR="6600" marL="6600" anchor="b"/>
                </a:tc>
                <a:tc>
                  <a:txBody>
                    <a:bodyPr/>
                    <a:lstStyle/>
                    <a:p>
                      <a:pPr indent="0" lvl="0" marL="0" marR="0" rtl="0" algn="ctr">
                        <a:spcBef>
                          <a:spcPts val="0"/>
                        </a:spcBef>
                        <a:spcAft>
                          <a:spcPts val="0"/>
                        </a:spcAft>
                        <a:buNone/>
                      </a:pPr>
                      <a:r>
                        <a:rPr b="1" lang="en-US" sz="1400" u="none" cap="none" strike="noStrike"/>
                        <a:t>Undecided</a:t>
                      </a:r>
                      <a:endParaRPr b="1" sz="1400" u="none" cap="none" strike="noStrike"/>
                    </a:p>
                    <a:p>
                      <a:pPr indent="0" lvl="0" marL="0" marR="0" rtl="0" algn="ctr">
                        <a:spcBef>
                          <a:spcPts val="0"/>
                        </a:spcBef>
                        <a:spcAft>
                          <a:spcPts val="0"/>
                        </a:spcAft>
                        <a:buNone/>
                      </a:pPr>
                      <a:r>
                        <a:rPr b="1" lang="en-US" sz="1400" u="none" cap="none" strike="noStrike"/>
                        <a:t>Voters</a:t>
                      </a:r>
                      <a:endParaRPr b="1" i="0" sz="1400" u="none" cap="none" strike="noStrike">
                        <a:solidFill>
                          <a:srgbClr val="000000"/>
                        </a:solidFill>
                        <a:latin typeface="Arial"/>
                        <a:ea typeface="Arial"/>
                        <a:cs typeface="Arial"/>
                        <a:sym typeface="Arial"/>
                      </a:endParaRPr>
                    </a:p>
                  </a:txBody>
                  <a:tcPr marT="6600" marB="0" marR="6600" marL="6600" anchor="b"/>
                </a:tc>
              </a:tr>
              <a:tr h="131850">
                <a:tc>
                  <a:txBody>
                    <a:bodyPr/>
                    <a:lstStyle/>
                    <a:p>
                      <a:pPr indent="0" lvl="0" marL="0" marR="0" rtl="0" algn="l">
                        <a:spcBef>
                          <a:spcPts val="0"/>
                        </a:spcBef>
                        <a:spcAft>
                          <a:spcPts val="0"/>
                        </a:spcAft>
                        <a:buNone/>
                      </a:pPr>
                      <a:r>
                        <a:rPr b="1" lang="en-US" sz="1400" u="none" cap="none" strike="noStrike"/>
                        <a:t>Tulungagung</a:t>
                      </a:r>
                      <a:endParaRPr b="1" i="0" sz="1400" u="none" cap="none" strike="noStrike">
                        <a:solidFill>
                          <a:srgbClr val="000000"/>
                        </a:solidFill>
                        <a:latin typeface="Arial"/>
                        <a:ea typeface="Arial"/>
                        <a:cs typeface="Arial"/>
                        <a:sym typeface="Arial"/>
                      </a:endParaRPr>
                    </a:p>
                  </a:txBody>
                  <a:tcPr marT="6600" marB="0" marR="6600" marL="6600"/>
                </a:tc>
                <a:tc>
                  <a:txBody>
                    <a:bodyPr/>
                    <a:lstStyle/>
                    <a:p>
                      <a:pPr indent="0" lvl="0" marL="0" marR="0" rtl="0" algn="ctr">
                        <a:spcBef>
                          <a:spcPts val="0"/>
                        </a:spcBef>
                        <a:spcAft>
                          <a:spcPts val="0"/>
                        </a:spcAft>
                        <a:buNone/>
                      </a:pPr>
                      <a:r>
                        <a:rPr lang="en-US" sz="1400" u="none" cap="none" strike="noStrike"/>
                        <a:t>53,1%</a:t>
                      </a:r>
                      <a:endParaRPr b="0" i="0" sz="1400" u="none" cap="none" strike="noStrike">
                        <a:solidFill>
                          <a:srgbClr val="000000"/>
                        </a:solidFill>
                        <a:latin typeface="Arial"/>
                        <a:ea typeface="Arial"/>
                        <a:cs typeface="Arial"/>
                        <a:sym typeface="Arial"/>
                      </a:endParaRPr>
                    </a:p>
                  </a:txBody>
                  <a:tcPr marT="6600" marB="0" marR="6600" marL="6600" anchor="ctr"/>
                </a:tc>
                <a:tc>
                  <a:txBody>
                    <a:bodyPr/>
                    <a:lstStyle/>
                    <a:p>
                      <a:pPr indent="0" lvl="0" marL="0" marR="0" rtl="0" algn="ctr">
                        <a:spcBef>
                          <a:spcPts val="0"/>
                        </a:spcBef>
                        <a:spcAft>
                          <a:spcPts val="0"/>
                        </a:spcAft>
                        <a:buNone/>
                      </a:pPr>
                      <a:r>
                        <a:rPr lang="en-US" sz="1400" u="none" cap="none" strike="noStrike"/>
                        <a:t>6,3%</a:t>
                      </a:r>
                      <a:endParaRPr b="0" i="0" sz="1400" u="none" cap="none" strike="noStrike">
                        <a:solidFill>
                          <a:srgbClr val="000000"/>
                        </a:solidFill>
                        <a:latin typeface="Arial"/>
                        <a:ea typeface="Arial"/>
                        <a:cs typeface="Arial"/>
                        <a:sym typeface="Arial"/>
                      </a:endParaRPr>
                    </a:p>
                  </a:txBody>
                  <a:tcPr marT="6600" marB="0" marR="6600" marL="6600" anchor="ctr"/>
                </a:tc>
                <a:tc>
                  <a:txBody>
                    <a:bodyPr/>
                    <a:lstStyle/>
                    <a:p>
                      <a:pPr indent="0" lvl="0" marL="0" marR="0" rtl="0" algn="ctr">
                        <a:spcBef>
                          <a:spcPts val="0"/>
                        </a:spcBef>
                        <a:spcAft>
                          <a:spcPts val="0"/>
                        </a:spcAft>
                        <a:buNone/>
                      </a:pPr>
                      <a:r>
                        <a:rPr lang="en-US" sz="1400" u="none" cap="none" strike="noStrike"/>
                        <a:t>40,6%</a:t>
                      </a:r>
                      <a:endParaRPr b="0" i="0" sz="1400" u="none" cap="none" strike="noStrike">
                        <a:solidFill>
                          <a:srgbClr val="000000"/>
                        </a:solidFill>
                        <a:latin typeface="Arial"/>
                        <a:ea typeface="Arial"/>
                        <a:cs typeface="Arial"/>
                        <a:sym typeface="Arial"/>
                      </a:endParaRPr>
                    </a:p>
                  </a:txBody>
                  <a:tcPr marT="6600" marB="0" marR="6600" marL="6600" anchor="ctr"/>
                </a:tc>
              </a:tr>
              <a:tr h="131850">
                <a:tc>
                  <a:txBody>
                    <a:bodyPr/>
                    <a:lstStyle/>
                    <a:p>
                      <a:pPr indent="0" lvl="0" marL="0" marR="0" rtl="0" algn="l">
                        <a:spcBef>
                          <a:spcPts val="0"/>
                        </a:spcBef>
                        <a:spcAft>
                          <a:spcPts val="0"/>
                        </a:spcAft>
                        <a:buNone/>
                      </a:pPr>
                      <a:r>
                        <a:rPr b="1" lang="en-US" sz="1400" u="none" cap="none" strike="noStrike"/>
                        <a:t>Magetan</a:t>
                      </a:r>
                      <a:endParaRPr b="1" i="0" sz="1400" u="none" cap="none" strike="noStrike">
                        <a:solidFill>
                          <a:srgbClr val="000000"/>
                        </a:solidFill>
                        <a:latin typeface="Arial"/>
                        <a:ea typeface="Arial"/>
                        <a:cs typeface="Arial"/>
                        <a:sym typeface="Arial"/>
                      </a:endParaRPr>
                    </a:p>
                  </a:txBody>
                  <a:tcPr marT="6600" marB="0" marR="6600" marL="6600"/>
                </a:tc>
                <a:tc>
                  <a:txBody>
                    <a:bodyPr/>
                    <a:lstStyle/>
                    <a:p>
                      <a:pPr indent="0" lvl="0" marL="0" marR="0" rtl="0" algn="ctr">
                        <a:spcBef>
                          <a:spcPts val="0"/>
                        </a:spcBef>
                        <a:spcAft>
                          <a:spcPts val="0"/>
                        </a:spcAft>
                        <a:buNone/>
                      </a:pPr>
                      <a:r>
                        <a:rPr lang="en-US" sz="1400" u="none" cap="none" strike="noStrike"/>
                        <a:t>46,7%</a:t>
                      </a:r>
                      <a:endParaRPr b="0" i="0" sz="1400" u="none" cap="none" strike="noStrike">
                        <a:solidFill>
                          <a:srgbClr val="000000"/>
                        </a:solidFill>
                        <a:latin typeface="Arial"/>
                        <a:ea typeface="Arial"/>
                        <a:cs typeface="Arial"/>
                        <a:sym typeface="Arial"/>
                      </a:endParaRPr>
                    </a:p>
                  </a:txBody>
                  <a:tcPr marT="6600" marB="0" marR="6600" marL="6600" anchor="ctr"/>
                </a:tc>
                <a:tc>
                  <a:txBody>
                    <a:bodyPr/>
                    <a:lstStyle/>
                    <a:p>
                      <a:pPr indent="0" lvl="0" marL="0" marR="0" rtl="0" algn="ctr">
                        <a:spcBef>
                          <a:spcPts val="0"/>
                        </a:spcBef>
                        <a:spcAft>
                          <a:spcPts val="0"/>
                        </a:spcAft>
                        <a:buNone/>
                      </a:pPr>
                      <a:r>
                        <a:rPr lang="en-US" sz="1400" u="none" cap="none" strike="noStrike"/>
                        <a:t>0,0%</a:t>
                      </a:r>
                      <a:endParaRPr b="0" i="0" sz="1400" u="none" cap="none" strike="noStrike">
                        <a:solidFill>
                          <a:srgbClr val="000000"/>
                        </a:solidFill>
                        <a:latin typeface="Arial"/>
                        <a:ea typeface="Arial"/>
                        <a:cs typeface="Arial"/>
                        <a:sym typeface="Arial"/>
                      </a:endParaRPr>
                    </a:p>
                  </a:txBody>
                  <a:tcPr marT="6600" marB="0" marR="6600" marL="6600" anchor="ctr"/>
                </a:tc>
                <a:tc>
                  <a:txBody>
                    <a:bodyPr/>
                    <a:lstStyle/>
                    <a:p>
                      <a:pPr indent="0" lvl="0" marL="0" marR="0" rtl="0" algn="ctr">
                        <a:spcBef>
                          <a:spcPts val="0"/>
                        </a:spcBef>
                        <a:spcAft>
                          <a:spcPts val="0"/>
                        </a:spcAft>
                        <a:buNone/>
                      </a:pPr>
                      <a:r>
                        <a:rPr lang="en-US" sz="1400" u="none" cap="none" strike="noStrike"/>
                        <a:t>53,3%</a:t>
                      </a:r>
                      <a:endParaRPr b="0" i="0" sz="1400" u="none" cap="none" strike="noStrike">
                        <a:solidFill>
                          <a:srgbClr val="000000"/>
                        </a:solidFill>
                        <a:latin typeface="Arial"/>
                        <a:ea typeface="Arial"/>
                        <a:cs typeface="Arial"/>
                        <a:sym typeface="Arial"/>
                      </a:endParaRPr>
                    </a:p>
                  </a:txBody>
                  <a:tcPr marT="6600" marB="0" marR="6600" marL="6600" anchor="ctr"/>
                </a:tc>
              </a:tr>
              <a:tr h="131850">
                <a:tc>
                  <a:txBody>
                    <a:bodyPr/>
                    <a:lstStyle/>
                    <a:p>
                      <a:pPr indent="0" lvl="0" marL="0" marR="0" rtl="0" algn="l">
                        <a:spcBef>
                          <a:spcPts val="0"/>
                        </a:spcBef>
                        <a:spcAft>
                          <a:spcPts val="0"/>
                        </a:spcAft>
                        <a:buNone/>
                      </a:pPr>
                      <a:r>
                        <a:rPr b="1" lang="en-US" sz="1400" u="none" cap="none" strike="noStrike"/>
                        <a:t>Sidoarjo</a:t>
                      </a:r>
                      <a:endParaRPr b="1" i="0" sz="1400" u="none" cap="none" strike="noStrike">
                        <a:solidFill>
                          <a:srgbClr val="000000"/>
                        </a:solidFill>
                        <a:latin typeface="Arial"/>
                        <a:ea typeface="Arial"/>
                        <a:cs typeface="Arial"/>
                        <a:sym typeface="Arial"/>
                      </a:endParaRPr>
                    </a:p>
                  </a:txBody>
                  <a:tcPr marT="6600" marB="0" marR="6600" marL="6600"/>
                </a:tc>
                <a:tc>
                  <a:txBody>
                    <a:bodyPr/>
                    <a:lstStyle/>
                    <a:p>
                      <a:pPr indent="0" lvl="0" marL="0" marR="0" rtl="0" algn="ctr">
                        <a:spcBef>
                          <a:spcPts val="0"/>
                        </a:spcBef>
                        <a:spcAft>
                          <a:spcPts val="0"/>
                        </a:spcAft>
                        <a:buNone/>
                      </a:pPr>
                      <a:r>
                        <a:rPr lang="en-US" sz="1400" u="none" cap="none" strike="noStrike"/>
                        <a:t>59,6%</a:t>
                      </a:r>
                      <a:endParaRPr b="0" i="0" sz="1400" u="none" cap="none" strike="noStrike">
                        <a:solidFill>
                          <a:srgbClr val="000000"/>
                        </a:solidFill>
                        <a:latin typeface="Arial"/>
                        <a:ea typeface="Arial"/>
                        <a:cs typeface="Arial"/>
                        <a:sym typeface="Arial"/>
                      </a:endParaRPr>
                    </a:p>
                  </a:txBody>
                  <a:tcPr marT="6600" marB="0" marR="6600" marL="6600" anchor="ctr"/>
                </a:tc>
                <a:tc>
                  <a:txBody>
                    <a:bodyPr/>
                    <a:lstStyle/>
                    <a:p>
                      <a:pPr indent="0" lvl="0" marL="0" marR="0" rtl="0" algn="ctr">
                        <a:spcBef>
                          <a:spcPts val="0"/>
                        </a:spcBef>
                        <a:spcAft>
                          <a:spcPts val="0"/>
                        </a:spcAft>
                        <a:buNone/>
                      </a:pPr>
                      <a:r>
                        <a:rPr lang="en-US" sz="1400" u="none" cap="none" strike="noStrike"/>
                        <a:t>13,5%</a:t>
                      </a:r>
                      <a:endParaRPr b="0" i="0" sz="1400" u="none" cap="none" strike="noStrike">
                        <a:solidFill>
                          <a:srgbClr val="000000"/>
                        </a:solidFill>
                        <a:latin typeface="Arial"/>
                        <a:ea typeface="Arial"/>
                        <a:cs typeface="Arial"/>
                        <a:sym typeface="Arial"/>
                      </a:endParaRPr>
                    </a:p>
                  </a:txBody>
                  <a:tcPr marT="6600" marB="0" marR="6600" marL="6600" anchor="ctr"/>
                </a:tc>
                <a:tc>
                  <a:txBody>
                    <a:bodyPr/>
                    <a:lstStyle/>
                    <a:p>
                      <a:pPr indent="0" lvl="0" marL="0" marR="0" rtl="0" algn="ctr">
                        <a:spcBef>
                          <a:spcPts val="0"/>
                        </a:spcBef>
                        <a:spcAft>
                          <a:spcPts val="0"/>
                        </a:spcAft>
                        <a:buNone/>
                      </a:pPr>
                      <a:r>
                        <a:rPr lang="en-US" sz="1400" u="none" cap="none" strike="noStrike"/>
                        <a:t>26,9%</a:t>
                      </a:r>
                      <a:endParaRPr b="0" i="0" sz="1400" u="none" cap="none" strike="noStrike">
                        <a:solidFill>
                          <a:srgbClr val="000000"/>
                        </a:solidFill>
                        <a:latin typeface="Arial"/>
                        <a:ea typeface="Arial"/>
                        <a:cs typeface="Arial"/>
                        <a:sym typeface="Arial"/>
                      </a:endParaRPr>
                    </a:p>
                  </a:txBody>
                  <a:tcPr marT="6600" marB="0" marR="6600" marL="6600" anchor="ctr"/>
                </a:tc>
              </a:tr>
              <a:tr h="131850">
                <a:tc>
                  <a:txBody>
                    <a:bodyPr/>
                    <a:lstStyle/>
                    <a:p>
                      <a:pPr indent="0" lvl="0" marL="0" marR="0" rtl="0" algn="l">
                        <a:spcBef>
                          <a:spcPts val="0"/>
                        </a:spcBef>
                        <a:spcAft>
                          <a:spcPts val="0"/>
                        </a:spcAft>
                        <a:buNone/>
                      </a:pPr>
                      <a:r>
                        <a:rPr b="1" lang="en-US" sz="1400" u="none" cap="none" strike="noStrike"/>
                        <a:t>Gresik</a:t>
                      </a:r>
                      <a:endParaRPr b="1" i="0" sz="1400" u="none" cap="none" strike="noStrike">
                        <a:solidFill>
                          <a:srgbClr val="000000"/>
                        </a:solidFill>
                        <a:latin typeface="Arial"/>
                        <a:ea typeface="Arial"/>
                        <a:cs typeface="Arial"/>
                        <a:sym typeface="Arial"/>
                      </a:endParaRPr>
                    </a:p>
                  </a:txBody>
                  <a:tcPr marT="6600" marB="0" marR="6600" marL="6600"/>
                </a:tc>
                <a:tc>
                  <a:txBody>
                    <a:bodyPr/>
                    <a:lstStyle/>
                    <a:p>
                      <a:pPr indent="0" lvl="0" marL="0" marR="0" rtl="0" algn="ctr">
                        <a:spcBef>
                          <a:spcPts val="0"/>
                        </a:spcBef>
                        <a:spcAft>
                          <a:spcPts val="0"/>
                        </a:spcAft>
                        <a:buNone/>
                      </a:pPr>
                      <a:r>
                        <a:rPr lang="en-US" sz="1400" u="none" cap="none" strike="noStrike"/>
                        <a:t>71,1%</a:t>
                      </a:r>
                      <a:endParaRPr b="0" i="0" sz="1400" u="none" cap="none" strike="noStrike">
                        <a:solidFill>
                          <a:srgbClr val="000000"/>
                        </a:solidFill>
                        <a:latin typeface="Arial"/>
                        <a:ea typeface="Arial"/>
                        <a:cs typeface="Arial"/>
                        <a:sym typeface="Arial"/>
                      </a:endParaRPr>
                    </a:p>
                  </a:txBody>
                  <a:tcPr marT="6600" marB="0" marR="6600" marL="6600" anchor="ctr"/>
                </a:tc>
                <a:tc>
                  <a:txBody>
                    <a:bodyPr/>
                    <a:lstStyle/>
                    <a:p>
                      <a:pPr indent="0" lvl="0" marL="0" marR="0" rtl="0" algn="ctr">
                        <a:spcBef>
                          <a:spcPts val="0"/>
                        </a:spcBef>
                        <a:spcAft>
                          <a:spcPts val="0"/>
                        </a:spcAft>
                        <a:buNone/>
                      </a:pPr>
                      <a:r>
                        <a:rPr lang="en-US" sz="1400" u="none" cap="none" strike="noStrike"/>
                        <a:t>26,7%</a:t>
                      </a:r>
                      <a:endParaRPr b="0" i="0" sz="1400" u="none" cap="none" strike="noStrike">
                        <a:solidFill>
                          <a:srgbClr val="000000"/>
                        </a:solidFill>
                        <a:latin typeface="Arial"/>
                        <a:ea typeface="Arial"/>
                        <a:cs typeface="Arial"/>
                        <a:sym typeface="Arial"/>
                      </a:endParaRPr>
                    </a:p>
                  </a:txBody>
                  <a:tcPr marT="6600" marB="0" marR="6600" marL="6600" anchor="ctr"/>
                </a:tc>
                <a:tc>
                  <a:txBody>
                    <a:bodyPr/>
                    <a:lstStyle/>
                    <a:p>
                      <a:pPr indent="0" lvl="0" marL="0" marR="0" rtl="0" algn="ctr">
                        <a:spcBef>
                          <a:spcPts val="0"/>
                        </a:spcBef>
                        <a:spcAft>
                          <a:spcPts val="0"/>
                        </a:spcAft>
                        <a:buNone/>
                      </a:pPr>
                      <a:r>
                        <a:rPr lang="en-US" sz="1400" u="none" cap="none" strike="noStrike"/>
                        <a:t>2,2%</a:t>
                      </a:r>
                      <a:endParaRPr b="0" i="0" sz="1400" u="none" cap="none" strike="noStrike">
                        <a:solidFill>
                          <a:srgbClr val="000000"/>
                        </a:solidFill>
                        <a:latin typeface="Arial"/>
                        <a:ea typeface="Arial"/>
                        <a:cs typeface="Arial"/>
                        <a:sym typeface="Arial"/>
                      </a:endParaRPr>
                    </a:p>
                  </a:txBody>
                  <a:tcPr marT="6600" marB="0" marR="6600" marL="6600" anchor="ctr"/>
                </a:tc>
              </a:tr>
              <a:tr h="131850">
                <a:tc>
                  <a:txBody>
                    <a:bodyPr/>
                    <a:lstStyle/>
                    <a:p>
                      <a:pPr indent="0" lvl="0" marL="0" marR="0" rtl="0" algn="l">
                        <a:spcBef>
                          <a:spcPts val="0"/>
                        </a:spcBef>
                        <a:spcAft>
                          <a:spcPts val="0"/>
                        </a:spcAft>
                        <a:buNone/>
                      </a:pPr>
                      <a:r>
                        <a:rPr b="1" lang="en-US" sz="1400" u="none" cap="none" strike="noStrike"/>
                        <a:t>Kab Malang</a:t>
                      </a:r>
                      <a:endParaRPr b="1" i="0" sz="1400" u="none" cap="none" strike="noStrike">
                        <a:solidFill>
                          <a:srgbClr val="000000"/>
                        </a:solidFill>
                        <a:latin typeface="Arial"/>
                        <a:ea typeface="Arial"/>
                        <a:cs typeface="Arial"/>
                        <a:sym typeface="Arial"/>
                      </a:endParaRPr>
                    </a:p>
                  </a:txBody>
                  <a:tcPr marT="6600" marB="0" marR="6600" marL="6600"/>
                </a:tc>
                <a:tc>
                  <a:txBody>
                    <a:bodyPr/>
                    <a:lstStyle/>
                    <a:p>
                      <a:pPr indent="0" lvl="0" marL="0" marR="0" rtl="0" algn="ctr">
                        <a:spcBef>
                          <a:spcPts val="0"/>
                        </a:spcBef>
                        <a:spcAft>
                          <a:spcPts val="0"/>
                        </a:spcAft>
                        <a:buNone/>
                      </a:pPr>
                      <a:r>
                        <a:rPr lang="en-US" sz="1400" u="none" cap="none" strike="noStrike"/>
                        <a:t>59,2%</a:t>
                      </a:r>
                      <a:endParaRPr b="0" i="0" sz="1400" u="none" cap="none" strike="noStrike">
                        <a:solidFill>
                          <a:srgbClr val="000000"/>
                        </a:solidFill>
                        <a:latin typeface="Arial"/>
                        <a:ea typeface="Arial"/>
                        <a:cs typeface="Arial"/>
                        <a:sym typeface="Arial"/>
                      </a:endParaRPr>
                    </a:p>
                  </a:txBody>
                  <a:tcPr marT="6600" marB="0" marR="6600" marL="6600" anchor="ctr"/>
                </a:tc>
                <a:tc>
                  <a:txBody>
                    <a:bodyPr/>
                    <a:lstStyle/>
                    <a:p>
                      <a:pPr indent="0" lvl="0" marL="0" marR="0" rtl="0" algn="ctr">
                        <a:spcBef>
                          <a:spcPts val="0"/>
                        </a:spcBef>
                        <a:spcAft>
                          <a:spcPts val="0"/>
                        </a:spcAft>
                        <a:buNone/>
                      </a:pPr>
                      <a:r>
                        <a:rPr lang="en-US" sz="1400" u="none" cap="none" strike="noStrike"/>
                        <a:t>17,1%</a:t>
                      </a:r>
                      <a:endParaRPr b="0" i="0" sz="1400" u="none" cap="none" strike="noStrike">
                        <a:solidFill>
                          <a:srgbClr val="000000"/>
                        </a:solidFill>
                        <a:latin typeface="Arial"/>
                        <a:ea typeface="Arial"/>
                        <a:cs typeface="Arial"/>
                        <a:sym typeface="Arial"/>
                      </a:endParaRPr>
                    </a:p>
                  </a:txBody>
                  <a:tcPr marT="6600" marB="0" marR="6600" marL="6600" anchor="ctr"/>
                </a:tc>
                <a:tc>
                  <a:txBody>
                    <a:bodyPr/>
                    <a:lstStyle/>
                    <a:p>
                      <a:pPr indent="0" lvl="0" marL="0" marR="0" rtl="0" algn="ctr">
                        <a:spcBef>
                          <a:spcPts val="0"/>
                        </a:spcBef>
                        <a:spcAft>
                          <a:spcPts val="0"/>
                        </a:spcAft>
                        <a:buNone/>
                      </a:pPr>
                      <a:r>
                        <a:rPr lang="en-US" sz="1400" u="none" cap="none" strike="noStrike"/>
                        <a:t>23,7%</a:t>
                      </a:r>
                      <a:endParaRPr b="0" i="0" sz="1400" u="none" cap="none" strike="noStrike">
                        <a:solidFill>
                          <a:srgbClr val="000000"/>
                        </a:solidFill>
                        <a:latin typeface="Arial"/>
                        <a:ea typeface="Arial"/>
                        <a:cs typeface="Arial"/>
                        <a:sym typeface="Arial"/>
                      </a:endParaRPr>
                    </a:p>
                  </a:txBody>
                  <a:tcPr marT="6600" marB="0" marR="6600" marL="6600" anchor="ctr"/>
                </a:tc>
              </a:tr>
              <a:tr h="131850">
                <a:tc>
                  <a:txBody>
                    <a:bodyPr/>
                    <a:lstStyle/>
                    <a:p>
                      <a:pPr indent="0" lvl="0" marL="0" marR="0" rtl="0" algn="l">
                        <a:spcBef>
                          <a:spcPts val="0"/>
                        </a:spcBef>
                        <a:spcAft>
                          <a:spcPts val="0"/>
                        </a:spcAft>
                        <a:buNone/>
                      </a:pPr>
                      <a:r>
                        <a:rPr b="1" lang="en-US" sz="1400" u="none" cap="none" strike="noStrike"/>
                        <a:t>Probolinggo</a:t>
                      </a:r>
                      <a:endParaRPr b="1" i="0" sz="1400" u="none" cap="none" strike="noStrike">
                        <a:solidFill>
                          <a:srgbClr val="000000"/>
                        </a:solidFill>
                        <a:latin typeface="Arial"/>
                        <a:ea typeface="Arial"/>
                        <a:cs typeface="Arial"/>
                        <a:sym typeface="Arial"/>
                      </a:endParaRPr>
                    </a:p>
                  </a:txBody>
                  <a:tcPr marT="6600" marB="0" marR="6600" marL="6600"/>
                </a:tc>
                <a:tc>
                  <a:txBody>
                    <a:bodyPr/>
                    <a:lstStyle/>
                    <a:p>
                      <a:pPr indent="0" lvl="0" marL="0" marR="0" rtl="0" algn="ctr">
                        <a:spcBef>
                          <a:spcPts val="0"/>
                        </a:spcBef>
                        <a:spcAft>
                          <a:spcPts val="0"/>
                        </a:spcAft>
                        <a:buNone/>
                      </a:pPr>
                      <a:r>
                        <a:rPr lang="en-US" sz="1400" u="none" cap="none" strike="noStrike"/>
                        <a:t>68,8%</a:t>
                      </a:r>
                      <a:endParaRPr b="0" i="0" sz="1400" u="none" cap="none" strike="noStrike">
                        <a:solidFill>
                          <a:srgbClr val="000000"/>
                        </a:solidFill>
                        <a:latin typeface="Arial"/>
                        <a:ea typeface="Arial"/>
                        <a:cs typeface="Arial"/>
                        <a:sym typeface="Arial"/>
                      </a:endParaRPr>
                    </a:p>
                  </a:txBody>
                  <a:tcPr marT="6600" marB="0" marR="6600" marL="6600" anchor="ctr"/>
                </a:tc>
                <a:tc>
                  <a:txBody>
                    <a:bodyPr/>
                    <a:lstStyle/>
                    <a:p>
                      <a:pPr indent="0" lvl="0" marL="0" marR="0" rtl="0" algn="ctr">
                        <a:spcBef>
                          <a:spcPts val="0"/>
                        </a:spcBef>
                        <a:spcAft>
                          <a:spcPts val="0"/>
                        </a:spcAft>
                        <a:buNone/>
                      </a:pPr>
                      <a:r>
                        <a:rPr lang="en-US" sz="1400" u="none" cap="none" strike="noStrike"/>
                        <a:t>28,1%</a:t>
                      </a:r>
                      <a:endParaRPr b="0" i="0" sz="1400" u="none" cap="none" strike="noStrike">
                        <a:solidFill>
                          <a:srgbClr val="000000"/>
                        </a:solidFill>
                        <a:latin typeface="Arial"/>
                        <a:ea typeface="Arial"/>
                        <a:cs typeface="Arial"/>
                        <a:sym typeface="Arial"/>
                      </a:endParaRPr>
                    </a:p>
                  </a:txBody>
                  <a:tcPr marT="6600" marB="0" marR="6600" marL="6600" anchor="ctr"/>
                </a:tc>
                <a:tc>
                  <a:txBody>
                    <a:bodyPr/>
                    <a:lstStyle/>
                    <a:p>
                      <a:pPr indent="0" lvl="0" marL="0" marR="0" rtl="0" algn="ctr">
                        <a:spcBef>
                          <a:spcPts val="0"/>
                        </a:spcBef>
                        <a:spcAft>
                          <a:spcPts val="0"/>
                        </a:spcAft>
                        <a:buNone/>
                      </a:pPr>
                      <a:r>
                        <a:rPr lang="en-US" sz="1400" u="none" cap="none" strike="noStrike"/>
                        <a:t>3,1%</a:t>
                      </a:r>
                      <a:endParaRPr b="0" i="0" sz="1400" u="none" cap="none" strike="noStrike">
                        <a:solidFill>
                          <a:srgbClr val="000000"/>
                        </a:solidFill>
                        <a:latin typeface="Arial"/>
                        <a:ea typeface="Arial"/>
                        <a:cs typeface="Arial"/>
                        <a:sym typeface="Arial"/>
                      </a:endParaRPr>
                    </a:p>
                  </a:txBody>
                  <a:tcPr marT="6600" marB="0" marR="6600" marL="6600" anchor="ctr"/>
                </a:tc>
              </a:tr>
              <a:tr h="131850">
                <a:tc>
                  <a:txBody>
                    <a:bodyPr/>
                    <a:lstStyle/>
                    <a:p>
                      <a:pPr indent="0" lvl="0" marL="0" marR="0" rtl="0" algn="l">
                        <a:spcBef>
                          <a:spcPts val="0"/>
                        </a:spcBef>
                        <a:spcAft>
                          <a:spcPts val="0"/>
                        </a:spcAft>
                        <a:buNone/>
                      </a:pPr>
                      <a:r>
                        <a:rPr b="1" lang="en-US" sz="1400" u="none" cap="none" strike="noStrike"/>
                        <a:t>Bojonegoro</a:t>
                      </a:r>
                      <a:endParaRPr b="1" i="0" sz="1400" u="none" cap="none" strike="noStrike">
                        <a:solidFill>
                          <a:srgbClr val="000000"/>
                        </a:solidFill>
                        <a:latin typeface="Arial"/>
                        <a:ea typeface="Arial"/>
                        <a:cs typeface="Arial"/>
                        <a:sym typeface="Arial"/>
                      </a:endParaRPr>
                    </a:p>
                  </a:txBody>
                  <a:tcPr marT="6600" marB="0" marR="6600" marL="6600"/>
                </a:tc>
                <a:tc>
                  <a:txBody>
                    <a:bodyPr/>
                    <a:lstStyle/>
                    <a:p>
                      <a:pPr indent="0" lvl="0" marL="0" marR="0" rtl="0" algn="ctr">
                        <a:spcBef>
                          <a:spcPts val="0"/>
                        </a:spcBef>
                        <a:spcAft>
                          <a:spcPts val="0"/>
                        </a:spcAft>
                        <a:buNone/>
                      </a:pPr>
                      <a:r>
                        <a:rPr lang="en-US" sz="1400" u="none" cap="none" strike="noStrike"/>
                        <a:t>52,5%</a:t>
                      </a:r>
                      <a:endParaRPr b="0" i="0" sz="1400" u="none" cap="none" strike="noStrike">
                        <a:solidFill>
                          <a:srgbClr val="000000"/>
                        </a:solidFill>
                        <a:latin typeface="Arial"/>
                        <a:ea typeface="Arial"/>
                        <a:cs typeface="Arial"/>
                        <a:sym typeface="Arial"/>
                      </a:endParaRPr>
                    </a:p>
                  </a:txBody>
                  <a:tcPr marT="6600" marB="0" marR="6600" marL="6600" anchor="ctr"/>
                </a:tc>
                <a:tc>
                  <a:txBody>
                    <a:bodyPr/>
                    <a:lstStyle/>
                    <a:p>
                      <a:pPr indent="0" lvl="0" marL="0" marR="0" rtl="0" algn="ctr">
                        <a:spcBef>
                          <a:spcPts val="0"/>
                        </a:spcBef>
                        <a:spcAft>
                          <a:spcPts val="0"/>
                        </a:spcAft>
                        <a:buNone/>
                      </a:pPr>
                      <a:r>
                        <a:rPr lang="en-US" sz="1400" u="none" cap="none" strike="noStrike"/>
                        <a:t>15,0%</a:t>
                      </a:r>
                      <a:endParaRPr b="0" i="0" sz="1400" u="none" cap="none" strike="noStrike">
                        <a:solidFill>
                          <a:srgbClr val="000000"/>
                        </a:solidFill>
                        <a:latin typeface="Arial"/>
                        <a:ea typeface="Arial"/>
                        <a:cs typeface="Arial"/>
                        <a:sym typeface="Arial"/>
                      </a:endParaRPr>
                    </a:p>
                  </a:txBody>
                  <a:tcPr marT="6600" marB="0" marR="6600" marL="6600" anchor="ctr"/>
                </a:tc>
                <a:tc>
                  <a:txBody>
                    <a:bodyPr/>
                    <a:lstStyle/>
                    <a:p>
                      <a:pPr indent="0" lvl="0" marL="0" marR="0" rtl="0" algn="ctr">
                        <a:spcBef>
                          <a:spcPts val="0"/>
                        </a:spcBef>
                        <a:spcAft>
                          <a:spcPts val="0"/>
                        </a:spcAft>
                        <a:buNone/>
                      </a:pPr>
                      <a:r>
                        <a:rPr lang="en-US" sz="1400" u="none" cap="none" strike="noStrike"/>
                        <a:t>32,5%</a:t>
                      </a:r>
                      <a:endParaRPr b="0" i="0" sz="1400" u="none" cap="none" strike="noStrike">
                        <a:solidFill>
                          <a:srgbClr val="000000"/>
                        </a:solidFill>
                        <a:latin typeface="Arial"/>
                        <a:ea typeface="Arial"/>
                        <a:cs typeface="Arial"/>
                        <a:sym typeface="Arial"/>
                      </a:endParaRPr>
                    </a:p>
                  </a:txBody>
                  <a:tcPr marT="6600" marB="0" marR="6600" marL="6600" anchor="ctr"/>
                </a:tc>
              </a:tr>
              <a:tr h="131850">
                <a:tc>
                  <a:txBody>
                    <a:bodyPr/>
                    <a:lstStyle/>
                    <a:p>
                      <a:pPr indent="0" lvl="0" marL="0" marR="0" rtl="0" algn="l">
                        <a:spcBef>
                          <a:spcPts val="0"/>
                        </a:spcBef>
                        <a:spcAft>
                          <a:spcPts val="0"/>
                        </a:spcAft>
                        <a:buNone/>
                      </a:pPr>
                      <a:r>
                        <a:rPr b="1" lang="en-US" sz="1400" u="none" cap="none" strike="noStrike"/>
                        <a:t>Surabaya</a:t>
                      </a:r>
                      <a:endParaRPr b="1" i="0" sz="1400" u="none" cap="none" strike="noStrike">
                        <a:solidFill>
                          <a:srgbClr val="000000"/>
                        </a:solidFill>
                        <a:latin typeface="Arial"/>
                        <a:ea typeface="Arial"/>
                        <a:cs typeface="Arial"/>
                        <a:sym typeface="Arial"/>
                      </a:endParaRPr>
                    </a:p>
                  </a:txBody>
                  <a:tcPr marT="6600" marB="0" marR="6600" marL="6600"/>
                </a:tc>
                <a:tc>
                  <a:txBody>
                    <a:bodyPr/>
                    <a:lstStyle/>
                    <a:p>
                      <a:pPr indent="0" lvl="0" marL="0" marR="0" rtl="0" algn="ctr">
                        <a:spcBef>
                          <a:spcPts val="0"/>
                        </a:spcBef>
                        <a:spcAft>
                          <a:spcPts val="0"/>
                        </a:spcAft>
                        <a:buNone/>
                      </a:pPr>
                      <a:r>
                        <a:rPr lang="en-US" sz="1400" u="none" cap="none" strike="noStrike"/>
                        <a:t>50,0%</a:t>
                      </a:r>
                      <a:endParaRPr b="0" i="0" sz="1400" u="none" cap="none" strike="noStrike">
                        <a:solidFill>
                          <a:srgbClr val="000000"/>
                        </a:solidFill>
                        <a:latin typeface="Arial"/>
                        <a:ea typeface="Arial"/>
                        <a:cs typeface="Arial"/>
                        <a:sym typeface="Arial"/>
                      </a:endParaRPr>
                    </a:p>
                  </a:txBody>
                  <a:tcPr marT="6600" marB="0" marR="6600" marL="6600" anchor="ctr"/>
                </a:tc>
                <a:tc>
                  <a:txBody>
                    <a:bodyPr/>
                    <a:lstStyle/>
                    <a:p>
                      <a:pPr indent="0" lvl="0" marL="0" marR="0" rtl="0" algn="ctr">
                        <a:spcBef>
                          <a:spcPts val="0"/>
                        </a:spcBef>
                        <a:spcAft>
                          <a:spcPts val="0"/>
                        </a:spcAft>
                        <a:buNone/>
                      </a:pPr>
                      <a:r>
                        <a:rPr lang="en-US" sz="1400" u="none" cap="none" strike="noStrike"/>
                        <a:t>12,5%</a:t>
                      </a:r>
                      <a:endParaRPr b="0" i="0" sz="1400" u="none" cap="none" strike="noStrike">
                        <a:solidFill>
                          <a:srgbClr val="000000"/>
                        </a:solidFill>
                        <a:latin typeface="Arial"/>
                        <a:ea typeface="Arial"/>
                        <a:cs typeface="Arial"/>
                        <a:sym typeface="Arial"/>
                      </a:endParaRPr>
                    </a:p>
                  </a:txBody>
                  <a:tcPr marT="6600" marB="0" marR="6600" marL="6600" anchor="ctr"/>
                </a:tc>
                <a:tc>
                  <a:txBody>
                    <a:bodyPr/>
                    <a:lstStyle/>
                    <a:p>
                      <a:pPr indent="0" lvl="0" marL="0" marR="0" rtl="0" algn="ctr">
                        <a:spcBef>
                          <a:spcPts val="0"/>
                        </a:spcBef>
                        <a:spcAft>
                          <a:spcPts val="0"/>
                        </a:spcAft>
                        <a:buNone/>
                      </a:pPr>
                      <a:r>
                        <a:rPr lang="en-US" sz="1400" u="none" cap="none" strike="noStrike"/>
                        <a:t>37,5%</a:t>
                      </a:r>
                      <a:endParaRPr b="0" i="0" sz="1400" u="none" cap="none" strike="noStrike">
                        <a:solidFill>
                          <a:srgbClr val="000000"/>
                        </a:solidFill>
                        <a:latin typeface="Arial"/>
                        <a:ea typeface="Arial"/>
                        <a:cs typeface="Arial"/>
                        <a:sym typeface="Arial"/>
                      </a:endParaRPr>
                    </a:p>
                  </a:txBody>
                  <a:tcPr marT="6600" marB="0" marR="6600" marL="6600" anchor="ctr"/>
                </a:tc>
              </a:tr>
              <a:tr h="131850">
                <a:tc>
                  <a:txBody>
                    <a:bodyPr/>
                    <a:lstStyle/>
                    <a:p>
                      <a:pPr indent="0" lvl="0" marL="0" marR="0" rtl="0" algn="l">
                        <a:spcBef>
                          <a:spcPts val="0"/>
                        </a:spcBef>
                        <a:spcAft>
                          <a:spcPts val="0"/>
                        </a:spcAft>
                        <a:buNone/>
                      </a:pPr>
                      <a:r>
                        <a:rPr b="1" lang="en-US" sz="1400" u="none" cap="none" strike="noStrike"/>
                        <a:t>Tuban</a:t>
                      </a:r>
                      <a:endParaRPr b="1" i="0" sz="1400" u="none" cap="none" strike="noStrike">
                        <a:solidFill>
                          <a:srgbClr val="000000"/>
                        </a:solidFill>
                        <a:latin typeface="Arial"/>
                        <a:ea typeface="Arial"/>
                        <a:cs typeface="Arial"/>
                        <a:sym typeface="Arial"/>
                      </a:endParaRPr>
                    </a:p>
                  </a:txBody>
                  <a:tcPr marT="6600" marB="0" marR="6600" marL="6600"/>
                </a:tc>
                <a:tc>
                  <a:txBody>
                    <a:bodyPr/>
                    <a:lstStyle/>
                    <a:p>
                      <a:pPr indent="0" lvl="0" marL="0" marR="0" rtl="0" algn="ctr">
                        <a:spcBef>
                          <a:spcPts val="0"/>
                        </a:spcBef>
                        <a:spcAft>
                          <a:spcPts val="0"/>
                        </a:spcAft>
                        <a:buNone/>
                      </a:pPr>
                      <a:r>
                        <a:rPr lang="en-US" sz="1400" u="none" cap="none" strike="noStrike"/>
                        <a:t>41,2%</a:t>
                      </a:r>
                      <a:endParaRPr b="0" i="0" sz="1400" u="none" cap="none" strike="noStrike">
                        <a:solidFill>
                          <a:srgbClr val="000000"/>
                        </a:solidFill>
                        <a:latin typeface="Arial"/>
                        <a:ea typeface="Arial"/>
                        <a:cs typeface="Arial"/>
                        <a:sym typeface="Arial"/>
                      </a:endParaRPr>
                    </a:p>
                  </a:txBody>
                  <a:tcPr marT="6600" marB="0" marR="6600" marL="6600" anchor="ctr"/>
                </a:tc>
                <a:tc>
                  <a:txBody>
                    <a:bodyPr/>
                    <a:lstStyle/>
                    <a:p>
                      <a:pPr indent="0" lvl="0" marL="0" marR="0" rtl="0" algn="ctr">
                        <a:spcBef>
                          <a:spcPts val="0"/>
                        </a:spcBef>
                        <a:spcAft>
                          <a:spcPts val="0"/>
                        </a:spcAft>
                        <a:buNone/>
                      </a:pPr>
                      <a:r>
                        <a:rPr lang="en-US" sz="1400" u="none" cap="none" strike="noStrike"/>
                        <a:t>5,9%</a:t>
                      </a:r>
                      <a:endParaRPr b="0" i="0" sz="1400" u="none" cap="none" strike="noStrike">
                        <a:solidFill>
                          <a:srgbClr val="000000"/>
                        </a:solidFill>
                        <a:latin typeface="Arial"/>
                        <a:ea typeface="Arial"/>
                        <a:cs typeface="Arial"/>
                        <a:sym typeface="Arial"/>
                      </a:endParaRPr>
                    </a:p>
                  </a:txBody>
                  <a:tcPr marT="6600" marB="0" marR="6600" marL="6600" anchor="ctr"/>
                </a:tc>
                <a:tc>
                  <a:txBody>
                    <a:bodyPr/>
                    <a:lstStyle/>
                    <a:p>
                      <a:pPr indent="0" lvl="0" marL="0" marR="0" rtl="0" algn="ctr">
                        <a:spcBef>
                          <a:spcPts val="0"/>
                        </a:spcBef>
                        <a:spcAft>
                          <a:spcPts val="0"/>
                        </a:spcAft>
                        <a:buNone/>
                      </a:pPr>
                      <a:r>
                        <a:rPr lang="en-US" sz="1400" u="none" cap="none" strike="noStrike"/>
                        <a:t>52,9%</a:t>
                      </a:r>
                      <a:endParaRPr b="0" i="0" sz="1400" u="none" cap="none" strike="noStrike">
                        <a:solidFill>
                          <a:srgbClr val="000000"/>
                        </a:solidFill>
                        <a:latin typeface="Arial"/>
                        <a:ea typeface="Arial"/>
                        <a:cs typeface="Arial"/>
                        <a:sym typeface="Arial"/>
                      </a:endParaRPr>
                    </a:p>
                  </a:txBody>
                  <a:tcPr marT="6600" marB="0" marR="6600" marL="6600" anchor="ctr"/>
                </a:tc>
              </a:tr>
              <a:tr h="131850">
                <a:tc>
                  <a:txBody>
                    <a:bodyPr/>
                    <a:lstStyle/>
                    <a:p>
                      <a:pPr indent="0" lvl="0" marL="0" marR="0" rtl="0" algn="l">
                        <a:spcBef>
                          <a:spcPts val="0"/>
                        </a:spcBef>
                        <a:spcAft>
                          <a:spcPts val="0"/>
                        </a:spcAft>
                        <a:buNone/>
                      </a:pPr>
                      <a:r>
                        <a:rPr b="1" lang="en-US" sz="1400" u="none" cap="none" strike="noStrike"/>
                        <a:t>Pacitan</a:t>
                      </a:r>
                      <a:endParaRPr b="1" i="0" sz="1400" u="none" cap="none" strike="noStrike">
                        <a:solidFill>
                          <a:srgbClr val="000000"/>
                        </a:solidFill>
                        <a:latin typeface="Arial"/>
                        <a:ea typeface="Arial"/>
                        <a:cs typeface="Arial"/>
                        <a:sym typeface="Arial"/>
                      </a:endParaRPr>
                    </a:p>
                  </a:txBody>
                  <a:tcPr marT="6600" marB="0" marR="6600" marL="6600"/>
                </a:tc>
                <a:tc>
                  <a:txBody>
                    <a:bodyPr/>
                    <a:lstStyle/>
                    <a:p>
                      <a:pPr indent="0" lvl="0" marL="0" marR="0" rtl="0" algn="ctr">
                        <a:spcBef>
                          <a:spcPts val="0"/>
                        </a:spcBef>
                        <a:spcAft>
                          <a:spcPts val="0"/>
                        </a:spcAft>
                        <a:buNone/>
                      </a:pPr>
                      <a:r>
                        <a:rPr lang="en-US" sz="1400" u="none" cap="none" strike="noStrike"/>
                        <a:t>35,0%</a:t>
                      </a:r>
                      <a:endParaRPr b="0" i="0" sz="1400" u="none" cap="none" strike="noStrike">
                        <a:solidFill>
                          <a:srgbClr val="000000"/>
                        </a:solidFill>
                        <a:latin typeface="Arial"/>
                        <a:ea typeface="Arial"/>
                        <a:cs typeface="Arial"/>
                        <a:sym typeface="Arial"/>
                      </a:endParaRPr>
                    </a:p>
                  </a:txBody>
                  <a:tcPr marT="6600" marB="0" marR="6600" marL="6600" anchor="ctr"/>
                </a:tc>
                <a:tc>
                  <a:txBody>
                    <a:bodyPr/>
                    <a:lstStyle/>
                    <a:p>
                      <a:pPr indent="0" lvl="0" marL="0" marR="0" rtl="0" algn="ctr">
                        <a:spcBef>
                          <a:spcPts val="0"/>
                        </a:spcBef>
                        <a:spcAft>
                          <a:spcPts val="0"/>
                        </a:spcAft>
                        <a:buNone/>
                      </a:pPr>
                      <a:r>
                        <a:rPr lang="en-US" sz="1400" u="none" cap="none" strike="noStrike"/>
                        <a:t>0,0%</a:t>
                      </a:r>
                      <a:endParaRPr b="0" i="0" sz="1400" u="none" cap="none" strike="noStrike">
                        <a:solidFill>
                          <a:srgbClr val="000000"/>
                        </a:solidFill>
                        <a:latin typeface="Arial"/>
                        <a:ea typeface="Arial"/>
                        <a:cs typeface="Arial"/>
                        <a:sym typeface="Arial"/>
                      </a:endParaRPr>
                    </a:p>
                  </a:txBody>
                  <a:tcPr marT="6600" marB="0" marR="6600" marL="6600" anchor="ctr"/>
                </a:tc>
                <a:tc>
                  <a:txBody>
                    <a:bodyPr/>
                    <a:lstStyle/>
                    <a:p>
                      <a:pPr indent="0" lvl="0" marL="0" marR="0" rtl="0" algn="ctr">
                        <a:spcBef>
                          <a:spcPts val="0"/>
                        </a:spcBef>
                        <a:spcAft>
                          <a:spcPts val="0"/>
                        </a:spcAft>
                        <a:buNone/>
                      </a:pPr>
                      <a:r>
                        <a:rPr lang="en-US" sz="1400" u="none" cap="none" strike="noStrike"/>
                        <a:t>65,0%</a:t>
                      </a:r>
                      <a:endParaRPr b="0" i="0" sz="1400" u="none" cap="none" strike="noStrike">
                        <a:solidFill>
                          <a:srgbClr val="000000"/>
                        </a:solidFill>
                        <a:latin typeface="Arial"/>
                        <a:ea typeface="Arial"/>
                        <a:cs typeface="Arial"/>
                        <a:sym typeface="Arial"/>
                      </a:endParaRPr>
                    </a:p>
                  </a:txBody>
                  <a:tcPr marT="6600" marB="0" marR="6600" marL="6600" anchor="ctr"/>
                </a:tc>
              </a:tr>
              <a:tr h="131850">
                <a:tc>
                  <a:txBody>
                    <a:bodyPr/>
                    <a:lstStyle/>
                    <a:p>
                      <a:pPr indent="0" lvl="0" marL="0" marR="0" rtl="0" algn="l">
                        <a:spcBef>
                          <a:spcPts val="0"/>
                        </a:spcBef>
                        <a:spcAft>
                          <a:spcPts val="0"/>
                        </a:spcAft>
                        <a:buNone/>
                      </a:pPr>
                      <a:r>
                        <a:rPr b="1" lang="en-US" sz="1400" u="none" cap="none" strike="noStrike"/>
                        <a:t>Trenggalek</a:t>
                      </a:r>
                      <a:endParaRPr b="1" i="0" sz="1400" u="none" cap="none" strike="noStrike">
                        <a:solidFill>
                          <a:srgbClr val="000000"/>
                        </a:solidFill>
                        <a:latin typeface="Arial"/>
                        <a:ea typeface="Arial"/>
                        <a:cs typeface="Arial"/>
                        <a:sym typeface="Arial"/>
                      </a:endParaRPr>
                    </a:p>
                  </a:txBody>
                  <a:tcPr marT="6600" marB="0" marR="6600" marL="6600"/>
                </a:tc>
                <a:tc>
                  <a:txBody>
                    <a:bodyPr/>
                    <a:lstStyle/>
                    <a:p>
                      <a:pPr indent="0" lvl="0" marL="0" marR="0" rtl="0" algn="ctr">
                        <a:spcBef>
                          <a:spcPts val="0"/>
                        </a:spcBef>
                        <a:spcAft>
                          <a:spcPts val="0"/>
                        </a:spcAft>
                        <a:buNone/>
                      </a:pPr>
                      <a:r>
                        <a:rPr lang="en-US" sz="1400" u="none" cap="none" strike="noStrike"/>
                        <a:t>33,3%</a:t>
                      </a:r>
                      <a:endParaRPr b="0" i="0" sz="1400" u="none" cap="none" strike="noStrike">
                        <a:solidFill>
                          <a:srgbClr val="000000"/>
                        </a:solidFill>
                        <a:latin typeface="Arial"/>
                        <a:ea typeface="Arial"/>
                        <a:cs typeface="Arial"/>
                        <a:sym typeface="Arial"/>
                      </a:endParaRPr>
                    </a:p>
                  </a:txBody>
                  <a:tcPr marT="6600" marB="0" marR="6600" marL="6600" anchor="ctr"/>
                </a:tc>
                <a:tc>
                  <a:txBody>
                    <a:bodyPr/>
                    <a:lstStyle/>
                    <a:p>
                      <a:pPr indent="0" lvl="0" marL="0" marR="0" rtl="0" algn="ctr">
                        <a:spcBef>
                          <a:spcPts val="0"/>
                        </a:spcBef>
                        <a:spcAft>
                          <a:spcPts val="0"/>
                        </a:spcAft>
                        <a:buNone/>
                      </a:pPr>
                      <a:r>
                        <a:rPr lang="en-US" sz="1400" u="none" cap="none" strike="noStrike"/>
                        <a:t>0,0%</a:t>
                      </a:r>
                      <a:endParaRPr b="0" i="0" sz="1400" u="none" cap="none" strike="noStrike">
                        <a:solidFill>
                          <a:srgbClr val="000000"/>
                        </a:solidFill>
                        <a:latin typeface="Arial"/>
                        <a:ea typeface="Arial"/>
                        <a:cs typeface="Arial"/>
                        <a:sym typeface="Arial"/>
                      </a:endParaRPr>
                    </a:p>
                  </a:txBody>
                  <a:tcPr marT="6600" marB="0" marR="6600" marL="6600" anchor="ctr"/>
                </a:tc>
                <a:tc>
                  <a:txBody>
                    <a:bodyPr/>
                    <a:lstStyle/>
                    <a:p>
                      <a:pPr indent="0" lvl="0" marL="0" marR="0" rtl="0" algn="ctr">
                        <a:spcBef>
                          <a:spcPts val="0"/>
                        </a:spcBef>
                        <a:spcAft>
                          <a:spcPts val="0"/>
                        </a:spcAft>
                        <a:buNone/>
                      </a:pPr>
                      <a:r>
                        <a:rPr lang="en-US" sz="1400" u="none" cap="none" strike="noStrike"/>
                        <a:t>66,7%</a:t>
                      </a:r>
                      <a:endParaRPr b="0" i="0" sz="1400" u="none" cap="none" strike="noStrike">
                        <a:solidFill>
                          <a:srgbClr val="000000"/>
                        </a:solidFill>
                        <a:latin typeface="Arial"/>
                        <a:ea typeface="Arial"/>
                        <a:cs typeface="Arial"/>
                        <a:sym typeface="Arial"/>
                      </a:endParaRPr>
                    </a:p>
                  </a:txBody>
                  <a:tcPr marT="6600" marB="0" marR="6600" marL="6600" anchor="ctr"/>
                </a:tc>
              </a:tr>
              <a:tr h="131850">
                <a:tc>
                  <a:txBody>
                    <a:bodyPr/>
                    <a:lstStyle/>
                    <a:p>
                      <a:pPr indent="0" lvl="0" marL="0" marR="0" rtl="0" algn="l">
                        <a:spcBef>
                          <a:spcPts val="0"/>
                        </a:spcBef>
                        <a:spcAft>
                          <a:spcPts val="0"/>
                        </a:spcAft>
                        <a:buNone/>
                      </a:pPr>
                      <a:r>
                        <a:rPr b="1" lang="en-US" sz="1400" u="none" cap="none" strike="noStrike"/>
                        <a:t>Lumajang</a:t>
                      </a:r>
                      <a:endParaRPr b="1" i="0" sz="1400" u="none" cap="none" strike="noStrike">
                        <a:solidFill>
                          <a:srgbClr val="000000"/>
                        </a:solidFill>
                        <a:latin typeface="Arial"/>
                        <a:ea typeface="Arial"/>
                        <a:cs typeface="Arial"/>
                        <a:sym typeface="Arial"/>
                      </a:endParaRPr>
                    </a:p>
                  </a:txBody>
                  <a:tcPr marT="6600" marB="0" marR="6600" marL="6600"/>
                </a:tc>
                <a:tc>
                  <a:txBody>
                    <a:bodyPr/>
                    <a:lstStyle/>
                    <a:p>
                      <a:pPr indent="0" lvl="0" marL="0" marR="0" rtl="0" algn="ctr">
                        <a:spcBef>
                          <a:spcPts val="0"/>
                        </a:spcBef>
                        <a:spcAft>
                          <a:spcPts val="0"/>
                        </a:spcAft>
                        <a:buNone/>
                      </a:pPr>
                      <a:r>
                        <a:rPr lang="en-US" sz="1400" u="none" cap="none" strike="noStrike"/>
                        <a:t>58,1%</a:t>
                      </a:r>
                      <a:endParaRPr b="0" i="0" sz="1400" u="none" cap="none" strike="noStrike">
                        <a:solidFill>
                          <a:srgbClr val="000000"/>
                        </a:solidFill>
                        <a:latin typeface="Arial"/>
                        <a:ea typeface="Arial"/>
                        <a:cs typeface="Arial"/>
                        <a:sym typeface="Arial"/>
                      </a:endParaRPr>
                    </a:p>
                  </a:txBody>
                  <a:tcPr marT="6600" marB="0" marR="6600" marL="6600" anchor="ctr"/>
                </a:tc>
                <a:tc>
                  <a:txBody>
                    <a:bodyPr/>
                    <a:lstStyle/>
                    <a:p>
                      <a:pPr indent="0" lvl="0" marL="0" marR="0" rtl="0" algn="ctr">
                        <a:spcBef>
                          <a:spcPts val="0"/>
                        </a:spcBef>
                        <a:spcAft>
                          <a:spcPts val="0"/>
                        </a:spcAft>
                        <a:buNone/>
                      </a:pPr>
                      <a:r>
                        <a:rPr lang="en-US" sz="1400" u="none" cap="none" strike="noStrike"/>
                        <a:t>29,0%</a:t>
                      </a:r>
                      <a:endParaRPr b="0" i="0" sz="1400" u="none" cap="none" strike="noStrike">
                        <a:solidFill>
                          <a:srgbClr val="000000"/>
                        </a:solidFill>
                        <a:latin typeface="Arial"/>
                        <a:ea typeface="Arial"/>
                        <a:cs typeface="Arial"/>
                        <a:sym typeface="Arial"/>
                      </a:endParaRPr>
                    </a:p>
                  </a:txBody>
                  <a:tcPr marT="6600" marB="0" marR="6600" marL="6600" anchor="ctr"/>
                </a:tc>
                <a:tc>
                  <a:txBody>
                    <a:bodyPr/>
                    <a:lstStyle/>
                    <a:p>
                      <a:pPr indent="0" lvl="0" marL="0" marR="0" rtl="0" algn="ctr">
                        <a:spcBef>
                          <a:spcPts val="0"/>
                        </a:spcBef>
                        <a:spcAft>
                          <a:spcPts val="0"/>
                        </a:spcAft>
                        <a:buNone/>
                      </a:pPr>
                      <a:r>
                        <a:rPr lang="en-US" sz="1400" u="none" cap="none" strike="noStrike"/>
                        <a:t>12,9%</a:t>
                      </a:r>
                      <a:endParaRPr b="0" i="0" sz="1400" u="none" cap="none" strike="noStrike">
                        <a:solidFill>
                          <a:srgbClr val="000000"/>
                        </a:solidFill>
                        <a:latin typeface="Arial"/>
                        <a:ea typeface="Arial"/>
                        <a:cs typeface="Arial"/>
                        <a:sym typeface="Arial"/>
                      </a:endParaRPr>
                    </a:p>
                  </a:txBody>
                  <a:tcPr marT="6600" marB="0" marR="6600" marL="6600" anchor="ctr"/>
                </a:tc>
              </a:tr>
              <a:tr h="131850">
                <a:tc>
                  <a:txBody>
                    <a:bodyPr/>
                    <a:lstStyle/>
                    <a:p>
                      <a:pPr indent="0" lvl="0" marL="0" marR="0" rtl="0" algn="l">
                        <a:spcBef>
                          <a:spcPts val="0"/>
                        </a:spcBef>
                        <a:spcAft>
                          <a:spcPts val="0"/>
                        </a:spcAft>
                        <a:buNone/>
                      </a:pPr>
                      <a:r>
                        <a:rPr b="1" lang="en-US" sz="1400" u="none" cap="none" strike="noStrike"/>
                        <a:t>Kota Probolinggo</a:t>
                      </a:r>
                      <a:endParaRPr b="1" i="0" sz="1400" u="none" cap="none" strike="noStrike">
                        <a:solidFill>
                          <a:srgbClr val="000000"/>
                        </a:solidFill>
                        <a:latin typeface="Arial"/>
                        <a:ea typeface="Arial"/>
                        <a:cs typeface="Arial"/>
                        <a:sym typeface="Arial"/>
                      </a:endParaRPr>
                    </a:p>
                  </a:txBody>
                  <a:tcPr marT="6600" marB="0" marR="6600" marL="6600"/>
                </a:tc>
                <a:tc>
                  <a:txBody>
                    <a:bodyPr/>
                    <a:lstStyle/>
                    <a:p>
                      <a:pPr indent="0" lvl="0" marL="0" marR="0" rtl="0" algn="ctr">
                        <a:spcBef>
                          <a:spcPts val="0"/>
                        </a:spcBef>
                        <a:spcAft>
                          <a:spcPts val="0"/>
                        </a:spcAft>
                        <a:buNone/>
                      </a:pPr>
                      <a:r>
                        <a:rPr lang="en-US" sz="1400" u="none" cap="none" strike="noStrike"/>
                        <a:t>50,0%</a:t>
                      </a:r>
                      <a:endParaRPr b="0" i="0" sz="1400" u="none" cap="none" strike="noStrike">
                        <a:solidFill>
                          <a:srgbClr val="000000"/>
                        </a:solidFill>
                        <a:latin typeface="Arial"/>
                        <a:ea typeface="Arial"/>
                        <a:cs typeface="Arial"/>
                        <a:sym typeface="Arial"/>
                      </a:endParaRPr>
                    </a:p>
                  </a:txBody>
                  <a:tcPr marT="6600" marB="0" marR="6600" marL="6600" anchor="ctr"/>
                </a:tc>
                <a:tc>
                  <a:txBody>
                    <a:bodyPr/>
                    <a:lstStyle/>
                    <a:p>
                      <a:pPr indent="0" lvl="0" marL="0" marR="0" rtl="0" algn="ctr">
                        <a:spcBef>
                          <a:spcPts val="0"/>
                        </a:spcBef>
                        <a:spcAft>
                          <a:spcPts val="0"/>
                        </a:spcAft>
                        <a:buNone/>
                      </a:pPr>
                      <a:r>
                        <a:rPr lang="en-US" sz="1400" u="none" cap="none" strike="noStrike"/>
                        <a:t>25,0%</a:t>
                      </a:r>
                      <a:endParaRPr b="0" i="0" sz="1400" u="none" cap="none" strike="noStrike">
                        <a:solidFill>
                          <a:srgbClr val="000000"/>
                        </a:solidFill>
                        <a:latin typeface="Arial"/>
                        <a:ea typeface="Arial"/>
                        <a:cs typeface="Arial"/>
                        <a:sym typeface="Arial"/>
                      </a:endParaRPr>
                    </a:p>
                  </a:txBody>
                  <a:tcPr marT="6600" marB="0" marR="6600" marL="6600" anchor="ctr"/>
                </a:tc>
                <a:tc>
                  <a:txBody>
                    <a:bodyPr/>
                    <a:lstStyle/>
                    <a:p>
                      <a:pPr indent="0" lvl="0" marL="0" marR="0" rtl="0" algn="ctr">
                        <a:spcBef>
                          <a:spcPts val="0"/>
                        </a:spcBef>
                        <a:spcAft>
                          <a:spcPts val="0"/>
                        </a:spcAft>
                        <a:buNone/>
                      </a:pPr>
                      <a:r>
                        <a:rPr lang="en-US" sz="1400" u="none" cap="none" strike="noStrike"/>
                        <a:t>25,0%</a:t>
                      </a:r>
                      <a:endParaRPr b="0" i="0" sz="1400" u="none" cap="none" strike="noStrike">
                        <a:solidFill>
                          <a:srgbClr val="000000"/>
                        </a:solidFill>
                        <a:latin typeface="Arial"/>
                        <a:ea typeface="Arial"/>
                        <a:cs typeface="Arial"/>
                        <a:sym typeface="Arial"/>
                      </a:endParaRPr>
                    </a:p>
                  </a:txBody>
                  <a:tcPr marT="6600" marB="0" marR="6600" marL="6600" anchor="ctr"/>
                </a:tc>
              </a:tr>
              <a:tr h="131850">
                <a:tc>
                  <a:txBody>
                    <a:bodyPr/>
                    <a:lstStyle/>
                    <a:p>
                      <a:pPr indent="0" lvl="0" marL="0" marR="0" rtl="0" algn="l">
                        <a:spcBef>
                          <a:spcPts val="0"/>
                        </a:spcBef>
                        <a:spcAft>
                          <a:spcPts val="0"/>
                        </a:spcAft>
                        <a:buNone/>
                      </a:pPr>
                      <a:r>
                        <a:rPr b="1" lang="en-US" sz="1400" u="none" cap="none" strike="noStrike"/>
                        <a:t>Kabupaten Kediri</a:t>
                      </a:r>
                      <a:endParaRPr b="1" i="0" sz="1400" u="none" cap="none" strike="noStrike">
                        <a:solidFill>
                          <a:srgbClr val="000000"/>
                        </a:solidFill>
                        <a:latin typeface="Arial"/>
                        <a:ea typeface="Arial"/>
                        <a:cs typeface="Arial"/>
                        <a:sym typeface="Arial"/>
                      </a:endParaRPr>
                    </a:p>
                  </a:txBody>
                  <a:tcPr marT="6600" marB="0" marR="6600" marL="6600"/>
                </a:tc>
                <a:tc>
                  <a:txBody>
                    <a:bodyPr/>
                    <a:lstStyle/>
                    <a:p>
                      <a:pPr indent="0" lvl="0" marL="0" marR="0" rtl="0" algn="ctr">
                        <a:spcBef>
                          <a:spcPts val="0"/>
                        </a:spcBef>
                        <a:spcAft>
                          <a:spcPts val="0"/>
                        </a:spcAft>
                        <a:buNone/>
                      </a:pPr>
                      <a:r>
                        <a:rPr lang="en-US" sz="1400" u="none" cap="none" strike="noStrike"/>
                        <a:t>37,5%</a:t>
                      </a:r>
                      <a:endParaRPr b="0" i="0" sz="1400" u="none" cap="none" strike="noStrike">
                        <a:solidFill>
                          <a:srgbClr val="000000"/>
                        </a:solidFill>
                        <a:latin typeface="Arial"/>
                        <a:ea typeface="Arial"/>
                        <a:cs typeface="Arial"/>
                        <a:sym typeface="Arial"/>
                      </a:endParaRPr>
                    </a:p>
                  </a:txBody>
                  <a:tcPr marT="6600" marB="0" marR="6600" marL="6600" anchor="ctr"/>
                </a:tc>
                <a:tc>
                  <a:txBody>
                    <a:bodyPr/>
                    <a:lstStyle/>
                    <a:p>
                      <a:pPr indent="0" lvl="0" marL="0" marR="0" rtl="0" algn="ctr">
                        <a:spcBef>
                          <a:spcPts val="0"/>
                        </a:spcBef>
                        <a:spcAft>
                          <a:spcPts val="0"/>
                        </a:spcAft>
                        <a:buNone/>
                      </a:pPr>
                      <a:r>
                        <a:rPr lang="en-US" sz="1400" u="none" cap="none" strike="noStrike"/>
                        <a:t>18,8%</a:t>
                      </a:r>
                      <a:endParaRPr b="0" i="0" sz="1400" u="none" cap="none" strike="noStrike">
                        <a:solidFill>
                          <a:srgbClr val="000000"/>
                        </a:solidFill>
                        <a:latin typeface="Arial"/>
                        <a:ea typeface="Arial"/>
                        <a:cs typeface="Arial"/>
                        <a:sym typeface="Arial"/>
                      </a:endParaRPr>
                    </a:p>
                  </a:txBody>
                  <a:tcPr marT="6600" marB="0" marR="6600" marL="6600" anchor="ctr"/>
                </a:tc>
                <a:tc>
                  <a:txBody>
                    <a:bodyPr/>
                    <a:lstStyle/>
                    <a:p>
                      <a:pPr indent="0" lvl="0" marL="0" marR="0" rtl="0" algn="ctr">
                        <a:spcBef>
                          <a:spcPts val="0"/>
                        </a:spcBef>
                        <a:spcAft>
                          <a:spcPts val="0"/>
                        </a:spcAft>
                        <a:buNone/>
                      </a:pPr>
                      <a:r>
                        <a:rPr lang="en-US" sz="1400" u="none" cap="none" strike="noStrike"/>
                        <a:t>43,8%</a:t>
                      </a:r>
                      <a:endParaRPr b="0" i="0" sz="1400" u="none" cap="none" strike="noStrike">
                        <a:solidFill>
                          <a:srgbClr val="000000"/>
                        </a:solidFill>
                        <a:latin typeface="Arial"/>
                        <a:ea typeface="Arial"/>
                        <a:cs typeface="Arial"/>
                        <a:sym typeface="Arial"/>
                      </a:endParaRPr>
                    </a:p>
                  </a:txBody>
                  <a:tcPr marT="6600" marB="0" marR="6600" marL="6600" anchor="ctr"/>
                </a:tc>
              </a:tr>
              <a:tr h="131850">
                <a:tc>
                  <a:txBody>
                    <a:bodyPr/>
                    <a:lstStyle/>
                    <a:p>
                      <a:pPr indent="0" lvl="0" marL="0" marR="0" rtl="0" algn="l">
                        <a:spcBef>
                          <a:spcPts val="0"/>
                        </a:spcBef>
                        <a:spcAft>
                          <a:spcPts val="0"/>
                        </a:spcAft>
                        <a:buNone/>
                      </a:pPr>
                      <a:r>
                        <a:rPr b="1" lang="en-US" sz="1400" u="none" cap="none" strike="noStrike"/>
                        <a:t>Pasuruan</a:t>
                      </a:r>
                      <a:endParaRPr b="1" i="0" sz="1400" u="none" cap="none" strike="noStrike">
                        <a:solidFill>
                          <a:srgbClr val="000000"/>
                        </a:solidFill>
                        <a:latin typeface="Arial"/>
                        <a:ea typeface="Arial"/>
                        <a:cs typeface="Arial"/>
                        <a:sym typeface="Arial"/>
                      </a:endParaRPr>
                    </a:p>
                  </a:txBody>
                  <a:tcPr marT="6600" marB="0" marR="6600" marL="6600"/>
                </a:tc>
                <a:tc>
                  <a:txBody>
                    <a:bodyPr/>
                    <a:lstStyle/>
                    <a:p>
                      <a:pPr indent="0" lvl="0" marL="0" marR="0" rtl="0" algn="ctr">
                        <a:spcBef>
                          <a:spcPts val="0"/>
                        </a:spcBef>
                        <a:spcAft>
                          <a:spcPts val="0"/>
                        </a:spcAft>
                        <a:buNone/>
                      </a:pPr>
                      <a:r>
                        <a:rPr lang="en-US" sz="1400" u="none" cap="none" strike="noStrike"/>
                        <a:t>50,0%</a:t>
                      </a:r>
                      <a:endParaRPr b="0" i="0" sz="1400" u="none" cap="none" strike="noStrike">
                        <a:solidFill>
                          <a:srgbClr val="000000"/>
                        </a:solidFill>
                        <a:latin typeface="Arial"/>
                        <a:ea typeface="Arial"/>
                        <a:cs typeface="Arial"/>
                        <a:sym typeface="Arial"/>
                      </a:endParaRPr>
                    </a:p>
                  </a:txBody>
                  <a:tcPr marT="6600" marB="0" marR="6600" marL="6600" anchor="ctr"/>
                </a:tc>
                <a:tc>
                  <a:txBody>
                    <a:bodyPr/>
                    <a:lstStyle/>
                    <a:p>
                      <a:pPr indent="0" lvl="0" marL="0" marR="0" rtl="0" algn="ctr">
                        <a:spcBef>
                          <a:spcPts val="0"/>
                        </a:spcBef>
                        <a:spcAft>
                          <a:spcPts val="0"/>
                        </a:spcAft>
                        <a:buNone/>
                      </a:pPr>
                      <a:r>
                        <a:rPr lang="en-US" sz="1400" u="none" cap="none" strike="noStrike"/>
                        <a:t>37,5%</a:t>
                      </a:r>
                      <a:endParaRPr b="0" i="0" sz="1400" u="none" cap="none" strike="noStrike">
                        <a:solidFill>
                          <a:srgbClr val="000000"/>
                        </a:solidFill>
                        <a:latin typeface="Arial"/>
                        <a:ea typeface="Arial"/>
                        <a:cs typeface="Arial"/>
                        <a:sym typeface="Arial"/>
                      </a:endParaRPr>
                    </a:p>
                  </a:txBody>
                  <a:tcPr marT="6600" marB="0" marR="6600" marL="6600" anchor="ctr"/>
                </a:tc>
                <a:tc>
                  <a:txBody>
                    <a:bodyPr/>
                    <a:lstStyle/>
                    <a:p>
                      <a:pPr indent="0" lvl="0" marL="0" marR="0" rtl="0" algn="ctr">
                        <a:spcBef>
                          <a:spcPts val="0"/>
                        </a:spcBef>
                        <a:spcAft>
                          <a:spcPts val="0"/>
                        </a:spcAft>
                        <a:buNone/>
                      </a:pPr>
                      <a:r>
                        <a:rPr lang="en-US" sz="1400" u="none" cap="none" strike="noStrike"/>
                        <a:t>12,5%</a:t>
                      </a:r>
                      <a:endParaRPr b="0" i="0" sz="1400" u="none" cap="none" strike="noStrike">
                        <a:solidFill>
                          <a:srgbClr val="000000"/>
                        </a:solidFill>
                        <a:latin typeface="Arial"/>
                        <a:ea typeface="Arial"/>
                        <a:cs typeface="Arial"/>
                        <a:sym typeface="Arial"/>
                      </a:endParaRPr>
                    </a:p>
                  </a:txBody>
                  <a:tcPr marT="6600" marB="0" marR="6600" marL="6600" anchor="ctr"/>
                </a:tc>
              </a:tr>
              <a:tr h="131850">
                <a:tc>
                  <a:txBody>
                    <a:bodyPr/>
                    <a:lstStyle/>
                    <a:p>
                      <a:pPr indent="0" lvl="0" marL="0" marR="0" rtl="0" algn="l">
                        <a:spcBef>
                          <a:spcPts val="0"/>
                        </a:spcBef>
                        <a:spcAft>
                          <a:spcPts val="0"/>
                        </a:spcAft>
                        <a:buNone/>
                      </a:pPr>
                      <a:r>
                        <a:rPr b="1" lang="en-US" sz="1400" u="none" cap="none" strike="noStrike"/>
                        <a:t>Kota Pasuruan</a:t>
                      </a:r>
                      <a:endParaRPr b="1" i="0" sz="1400" u="none" cap="none" strike="noStrike">
                        <a:solidFill>
                          <a:srgbClr val="000000"/>
                        </a:solidFill>
                        <a:latin typeface="Arial"/>
                        <a:ea typeface="Arial"/>
                        <a:cs typeface="Arial"/>
                        <a:sym typeface="Arial"/>
                      </a:endParaRPr>
                    </a:p>
                  </a:txBody>
                  <a:tcPr marT="6600" marB="0" marR="6600" marL="6600"/>
                </a:tc>
                <a:tc>
                  <a:txBody>
                    <a:bodyPr/>
                    <a:lstStyle/>
                    <a:p>
                      <a:pPr indent="0" lvl="0" marL="0" marR="0" rtl="0" algn="ctr">
                        <a:spcBef>
                          <a:spcPts val="0"/>
                        </a:spcBef>
                        <a:spcAft>
                          <a:spcPts val="0"/>
                        </a:spcAft>
                        <a:buNone/>
                      </a:pPr>
                      <a:r>
                        <a:rPr lang="en-US" sz="1400" u="none" cap="none" strike="noStrike"/>
                        <a:t>37,5%</a:t>
                      </a:r>
                      <a:endParaRPr b="0" i="0" sz="1400" u="none" cap="none" strike="noStrike">
                        <a:solidFill>
                          <a:srgbClr val="000000"/>
                        </a:solidFill>
                        <a:latin typeface="Arial"/>
                        <a:ea typeface="Arial"/>
                        <a:cs typeface="Arial"/>
                        <a:sym typeface="Arial"/>
                      </a:endParaRPr>
                    </a:p>
                  </a:txBody>
                  <a:tcPr marT="6600" marB="0" marR="6600" marL="6600" anchor="ctr"/>
                </a:tc>
                <a:tc>
                  <a:txBody>
                    <a:bodyPr/>
                    <a:lstStyle/>
                    <a:p>
                      <a:pPr indent="0" lvl="0" marL="0" marR="0" rtl="0" algn="ctr">
                        <a:spcBef>
                          <a:spcPts val="0"/>
                        </a:spcBef>
                        <a:spcAft>
                          <a:spcPts val="0"/>
                        </a:spcAft>
                        <a:buNone/>
                      </a:pPr>
                      <a:r>
                        <a:rPr lang="en-US" sz="1400" u="none" cap="none" strike="noStrike"/>
                        <a:t>25,0%</a:t>
                      </a:r>
                      <a:endParaRPr b="0" i="0" sz="1400" u="none" cap="none" strike="noStrike">
                        <a:solidFill>
                          <a:srgbClr val="000000"/>
                        </a:solidFill>
                        <a:latin typeface="Arial"/>
                        <a:ea typeface="Arial"/>
                        <a:cs typeface="Arial"/>
                        <a:sym typeface="Arial"/>
                      </a:endParaRPr>
                    </a:p>
                  </a:txBody>
                  <a:tcPr marT="6600" marB="0" marR="6600" marL="6600" anchor="ctr"/>
                </a:tc>
                <a:tc>
                  <a:txBody>
                    <a:bodyPr/>
                    <a:lstStyle/>
                    <a:p>
                      <a:pPr indent="0" lvl="0" marL="0" marR="0" rtl="0" algn="ctr">
                        <a:spcBef>
                          <a:spcPts val="0"/>
                        </a:spcBef>
                        <a:spcAft>
                          <a:spcPts val="0"/>
                        </a:spcAft>
                        <a:buNone/>
                      </a:pPr>
                      <a:r>
                        <a:rPr lang="en-US" sz="1400" u="none" cap="none" strike="noStrike"/>
                        <a:t>37,5%</a:t>
                      </a:r>
                      <a:endParaRPr b="0" i="0" sz="1400" u="none" cap="none" strike="noStrike">
                        <a:solidFill>
                          <a:srgbClr val="000000"/>
                        </a:solidFill>
                        <a:latin typeface="Arial"/>
                        <a:ea typeface="Arial"/>
                        <a:cs typeface="Arial"/>
                        <a:sym typeface="Arial"/>
                      </a:endParaRPr>
                    </a:p>
                  </a:txBody>
                  <a:tcPr marT="6600" marB="0" marR="6600" marL="6600" anchor="ctr"/>
                </a:tc>
              </a:tr>
            </a:tbl>
          </a:graphicData>
        </a:graphic>
      </p:graphicFrame>
      <p:pic>
        <p:nvPicPr>
          <p:cNvPr descr="http://www.soreangonline.com/wp-content/uploads/2018/07/caleg.jpg" id="340" name="Google Shape;340;p49"/>
          <p:cNvPicPr preferRelativeResize="0"/>
          <p:nvPr/>
        </p:nvPicPr>
        <p:blipFill rotWithShape="1">
          <a:blip r:embed="rId3">
            <a:alphaModFix/>
          </a:blip>
          <a:srcRect b="10008" l="8493" r="29160" t="4207"/>
          <a:stretch/>
        </p:blipFill>
        <p:spPr>
          <a:xfrm>
            <a:off x="3659709" y="1159447"/>
            <a:ext cx="816002" cy="712383"/>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descr="https://s3-ap-southeast-1.amazonaws.com/storage.asumsi.co/uploads/public/5b7/564/1b5/thumb_2018_800_500_0_0_crop.jpg" id="341" name="Google Shape;341;p49"/>
          <p:cNvPicPr preferRelativeResize="0"/>
          <p:nvPr/>
        </p:nvPicPr>
        <p:blipFill rotWithShape="1">
          <a:blip r:embed="rId4">
            <a:alphaModFix/>
          </a:blip>
          <a:srcRect b="21228" l="50860" r="2829" t="15763"/>
          <a:stretch/>
        </p:blipFill>
        <p:spPr>
          <a:xfrm>
            <a:off x="2722581" y="1167218"/>
            <a:ext cx="828954" cy="704913"/>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342" name="Google Shape;342;p49"/>
          <p:cNvPicPr preferRelativeResize="0"/>
          <p:nvPr/>
        </p:nvPicPr>
        <p:blipFill rotWithShape="1">
          <a:blip r:embed="rId5">
            <a:alphaModFix/>
          </a:blip>
          <a:srcRect b="0" l="0" r="0" t="0"/>
          <a:stretch/>
        </p:blipFill>
        <p:spPr>
          <a:xfrm>
            <a:off x="1785199" y="1167218"/>
            <a:ext cx="829208" cy="704612"/>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descr="http://www.soreangonline.com/wp-content/uploads/2018/07/caleg.jpg" id="343" name="Google Shape;343;p49"/>
          <p:cNvPicPr preferRelativeResize="0"/>
          <p:nvPr/>
        </p:nvPicPr>
        <p:blipFill rotWithShape="1">
          <a:blip r:embed="rId3">
            <a:alphaModFix/>
          </a:blip>
          <a:srcRect b="10008" l="8493" r="29160" t="4207"/>
          <a:stretch/>
        </p:blipFill>
        <p:spPr>
          <a:xfrm>
            <a:off x="8104709" y="1159447"/>
            <a:ext cx="816002" cy="712383"/>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descr="https://s3-ap-southeast-1.amazonaws.com/storage.asumsi.co/uploads/public/5b7/564/1b5/thumb_2018_800_500_0_0_crop.jpg" id="344" name="Google Shape;344;p49"/>
          <p:cNvPicPr preferRelativeResize="0"/>
          <p:nvPr/>
        </p:nvPicPr>
        <p:blipFill rotWithShape="1">
          <a:blip r:embed="rId4">
            <a:alphaModFix/>
          </a:blip>
          <a:srcRect b="21228" l="50860" r="2829" t="15763"/>
          <a:stretch/>
        </p:blipFill>
        <p:spPr>
          <a:xfrm>
            <a:off x="7167581" y="1167218"/>
            <a:ext cx="828954" cy="704913"/>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345" name="Google Shape;345;p49"/>
          <p:cNvPicPr preferRelativeResize="0"/>
          <p:nvPr/>
        </p:nvPicPr>
        <p:blipFill rotWithShape="1">
          <a:blip r:embed="rId5">
            <a:alphaModFix/>
          </a:blip>
          <a:srcRect b="0" l="0" r="0" t="0"/>
          <a:stretch/>
        </p:blipFill>
        <p:spPr>
          <a:xfrm>
            <a:off x="6230199" y="1167218"/>
            <a:ext cx="829208" cy="704612"/>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346" name="Google Shape;346;p49"/>
          <p:cNvSpPr txBox="1"/>
          <p:nvPr/>
        </p:nvSpPr>
        <p:spPr>
          <a:xfrm>
            <a:off x="3990042" y="540938"/>
            <a:ext cx="5014258" cy="369332"/>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800">
                <a:solidFill>
                  <a:schemeClr val="dk1"/>
                </a:solidFill>
                <a:latin typeface="Calibri"/>
                <a:ea typeface="Calibri"/>
                <a:cs typeface="Calibri"/>
                <a:sym typeface="Calibri"/>
              </a:rPr>
              <a:t>WILAYAH KEMENANGAN JOKOWI-MA'RUF (TELAK)</a:t>
            </a:r>
            <a:endParaRPr b="1" sz="1800">
              <a:solidFill>
                <a:schemeClr val="dk1"/>
              </a:solidFill>
              <a:latin typeface="Calibri"/>
              <a:ea typeface="Calibri"/>
              <a:cs typeface="Calibri"/>
              <a:sym typeface="Calibri"/>
            </a:endParaRPr>
          </a:p>
        </p:txBody>
      </p:sp>
      <p:sp>
        <p:nvSpPr>
          <p:cNvPr id="347" name="Google Shape;347;p49"/>
          <p:cNvSpPr/>
          <p:nvPr/>
        </p:nvSpPr>
        <p:spPr>
          <a:xfrm>
            <a:off x="128789" y="5898524"/>
            <a:ext cx="862884" cy="862884"/>
          </a:xfrm>
          <a:prstGeom prst="ellipse">
            <a:avLst/>
          </a:prstGeom>
          <a:solidFill>
            <a:srgbClr val="EE000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48" name="Google Shape;348;p49"/>
          <p:cNvPicPr preferRelativeResize="0"/>
          <p:nvPr/>
        </p:nvPicPr>
        <p:blipFill rotWithShape="1">
          <a:blip r:embed="rId6">
            <a:alphaModFix/>
          </a:blip>
          <a:srcRect b="0" l="0" r="0" t="0"/>
          <a:stretch/>
        </p:blipFill>
        <p:spPr>
          <a:xfrm>
            <a:off x="271427" y="218907"/>
            <a:ext cx="786452" cy="1018120"/>
          </a:xfrm>
          <a:prstGeom prst="rect">
            <a:avLst/>
          </a:prstGeom>
          <a:noFill/>
          <a:ln>
            <a:noFill/>
          </a:ln>
        </p:spPr>
      </p:pic>
      <p:sp>
        <p:nvSpPr>
          <p:cNvPr id="349" name="Google Shape;349;p49"/>
          <p:cNvSpPr txBox="1"/>
          <p:nvPr/>
        </p:nvSpPr>
        <p:spPr>
          <a:xfrm>
            <a:off x="1168400" y="312468"/>
            <a:ext cx="267970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13D7B"/>
                </a:solidFill>
                <a:latin typeface="Calibri"/>
                <a:ea typeface="Calibri"/>
                <a:cs typeface="Calibri"/>
                <a:sym typeface="Calibri"/>
              </a:rPr>
              <a:t>WILAYAH KEMENANGAN</a:t>
            </a:r>
            <a:endParaRPr b="1" sz="2400">
              <a:solidFill>
                <a:srgbClr val="013D7B"/>
              </a:solidFill>
              <a:latin typeface="Calibri"/>
              <a:ea typeface="Calibri"/>
              <a:cs typeface="Calibri"/>
              <a:sym typeface="Calibri"/>
            </a:endParaRPr>
          </a:p>
        </p:txBody>
      </p:sp>
      <p:sp>
        <p:nvSpPr>
          <p:cNvPr id="350" name="Google Shape;350;p49"/>
          <p:cNvSpPr/>
          <p:nvPr/>
        </p:nvSpPr>
        <p:spPr>
          <a:xfrm>
            <a:off x="312813" y="312468"/>
            <a:ext cx="190035" cy="190035"/>
          </a:xfrm>
          <a:prstGeom prst="ellipse">
            <a:avLst/>
          </a:prstGeom>
          <a:solidFill>
            <a:srgbClr val="DCF2F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CF2FD"/>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grpSp>
        <p:nvGrpSpPr>
          <p:cNvPr id="355" name="Google Shape;355;p50"/>
          <p:cNvGrpSpPr/>
          <p:nvPr/>
        </p:nvGrpSpPr>
        <p:grpSpPr>
          <a:xfrm>
            <a:off x="1286680" y="453639"/>
            <a:ext cx="7991475" cy="3962533"/>
            <a:chOff x="1152525" y="444821"/>
            <a:chExt cx="7991475" cy="3962533"/>
          </a:xfrm>
        </p:grpSpPr>
        <p:sp>
          <p:nvSpPr>
            <p:cNvPr id="356" name="Google Shape;356;p50"/>
            <p:cNvSpPr/>
            <p:nvPr/>
          </p:nvSpPr>
          <p:spPr>
            <a:xfrm>
              <a:off x="1596571" y="1136198"/>
              <a:ext cx="1508201" cy="3271156"/>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7" name="Google Shape;357;p50"/>
            <p:cNvSpPr/>
            <p:nvPr/>
          </p:nvSpPr>
          <p:spPr>
            <a:xfrm>
              <a:off x="2220686" y="952501"/>
              <a:ext cx="6923314" cy="3271156"/>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8" name="Google Shape;358;p50"/>
            <p:cNvSpPr/>
            <p:nvPr/>
          </p:nvSpPr>
          <p:spPr>
            <a:xfrm>
              <a:off x="1152525" y="444821"/>
              <a:ext cx="1601074" cy="1105729"/>
            </a:xfrm>
            <a:custGeom>
              <a:rect b="b" l="l" r="r" t="t"/>
              <a:pathLst>
                <a:path extrusionOk="0" h="1105729" w="1601074">
                  <a:moveTo>
                    <a:pt x="314325" y="1102992"/>
                  </a:moveTo>
                  <a:cubicBezTo>
                    <a:pt x="319087" y="1107754"/>
                    <a:pt x="307399" y="1108956"/>
                    <a:pt x="352425" y="1083942"/>
                  </a:cubicBezTo>
                  <a:cubicBezTo>
                    <a:pt x="361202" y="1079066"/>
                    <a:pt x="371475" y="1077592"/>
                    <a:pt x="381000" y="1074417"/>
                  </a:cubicBezTo>
                  <a:cubicBezTo>
                    <a:pt x="385763" y="1072829"/>
                    <a:pt x="391111" y="1072439"/>
                    <a:pt x="395288" y="1069654"/>
                  </a:cubicBezTo>
                  <a:cubicBezTo>
                    <a:pt x="413752" y="1057344"/>
                    <a:pt x="404145" y="1061939"/>
                    <a:pt x="423863" y="1055367"/>
                  </a:cubicBezTo>
                  <a:cubicBezTo>
                    <a:pt x="428625" y="1052192"/>
                    <a:pt x="432920" y="1048167"/>
                    <a:pt x="438150" y="1045842"/>
                  </a:cubicBezTo>
                  <a:cubicBezTo>
                    <a:pt x="447325" y="1041764"/>
                    <a:pt x="457200" y="1039492"/>
                    <a:pt x="466725" y="1036317"/>
                  </a:cubicBezTo>
                  <a:lnTo>
                    <a:pt x="495300" y="1026792"/>
                  </a:lnTo>
                  <a:lnTo>
                    <a:pt x="509588" y="1022029"/>
                  </a:lnTo>
                  <a:lnTo>
                    <a:pt x="523875" y="1017267"/>
                  </a:lnTo>
                  <a:lnTo>
                    <a:pt x="566738" y="988692"/>
                  </a:lnTo>
                  <a:cubicBezTo>
                    <a:pt x="571500" y="985517"/>
                    <a:pt x="576978" y="983214"/>
                    <a:pt x="581025" y="979167"/>
                  </a:cubicBezTo>
                  <a:cubicBezTo>
                    <a:pt x="591556" y="968636"/>
                    <a:pt x="596341" y="961983"/>
                    <a:pt x="609600" y="955354"/>
                  </a:cubicBezTo>
                  <a:cubicBezTo>
                    <a:pt x="614090" y="953109"/>
                    <a:pt x="619125" y="952179"/>
                    <a:pt x="623888" y="950592"/>
                  </a:cubicBezTo>
                  <a:cubicBezTo>
                    <a:pt x="646529" y="935497"/>
                    <a:pt x="632744" y="942878"/>
                    <a:pt x="666750" y="931542"/>
                  </a:cubicBezTo>
                  <a:lnTo>
                    <a:pt x="681038" y="926779"/>
                  </a:lnTo>
                  <a:cubicBezTo>
                    <a:pt x="685800" y="922017"/>
                    <a:pt x="689438" y="915763"/>
                    <a:pt x="695325" y="912492"/>
                  </a:cubicBezTo>
                  <a:cubicBezTo>
                    <a:pt x="704102" y="907616"/>
                    <a:pt x="723900" y="902967"/>
                    <a:pt x="723900" y="902967"/>
                  </a:cubicBezTo>
                  <a:cubicBezTo>
                    <a:pt x="728663" y="899792"/>
                    <a:pt x="732957" y="895767"/>
                    <a:pt x="738188" y="893442"/>
                  </a:cubicBezTo>
                  <a:cubicBezTo>
                    <a:pt x="747363" y="889364"/>
                    <a:pt x="766763" y="883917"/>
                    <a:pt x="766763" y="883917"/>
                  </a:cubicBezTo>
                  <a:lnTo>
                    <a:pt x="795338" y="864867"/>
                  </a:lnTo>
                  <a:cubicBezTo>
                    <a:pt x="800100" y="861692"/>
                    <a:pt x="804195" y="857152"/>
                    <a:pt x="809625" y="855342"/>
                  </a:cubicBezTo>
                  <a:cubicBezTo>
                    <a:pt x="814388" y="853754"/>
                    <a:pt x="819423" y="852824"/>
                    <a:pt x="823913" y="850579"/>
                  </a:cubicBezTo>
                  <a:cubicBezTo>
                    <a:pt x="829032" y="848019"/>
                    <a:pt x="832970" y="843379"/>
                    <a:pt x="838200" y="841054"/>
                  </a:cubicBezTo>
                  <a:cubicBezTo>
                    <a:pt x="847375" y="836976"/>
                    <a:pt x="858421" y="837098"/>
                    <a:pt x="866775" y="831529"/>
                  </a:cubicBezTo>
                  <a:cubicBezTo>
                    <a:pt x="899527" y="809694"/>
                    <a:pt x="884490" y="816099"/>
                    <a:pt x="909638" y="807717"/>
                  </a:cubicBezTo>
                  <a:cubicBezTo>
                    <a:pt x="950581" y="780421"/>
                    <a:pt x="898779" y="813147"/>
                    <a:pt x="938213" y="793429"/>
                  </a:cubicBezTo>
                  <a:cubicBezTo>
                    <a:pt x="975135" y="774968"/>
                    <a:pt x="930881" y="791109"/>
                    <a:pt x="966788" y="779142"/>
                  </a:cubicBezTo>
                  <a:cubicBezTo>
                    <a:pt x="971550" y="775967"/>
                    <a:pt x="975956" y="772177"/>
                    <a:pt x="981075" y="769617"/>
                  </a:cubicBezTo>
                  <a:cubicBezTo>
                    <a:pt x="985565" y="767372"/>
                    <a:pt x="990974" y="767292"/>
                    <a:pt x="995363" y="764854"/>
                  </a:cubicBezTo>
                  <a:cubicBezTo>
                    <a:pt x="995373" y="764848"/>
                    <a:pt x="1031076" y="741045"/>
                    <a:pt x="1038225" y="736279"/>
                  </a:cubicBezTo>
                  <a:lnTo>
                    <a:pt x="1066800" y="717229"/>
                  </a:lnTo>
                  <a:cubicBezTo>
                    <a:pt x="1071563" y="712467"/>
                    <a:pt x="1075484" y="706678"/>
                    <a:pt x="1081088" y="702942"/>
                  </a:cubicBezTo>
                  <a:cubicBezTo>
                    <a:pt x="1085265" y="700157"/>
                    <a:pt x="1090885" y="700424"/>
                    <a:pt x="1095375" y="698179"/>
                  </a:cubicBezTo>
                  <a:cubicBezTo>
                    <a:pt x="1100495" y="695619"/>
                    <a:pt x="1104900" y="691829"/>
                    <a:pt x="1109663" y="688654"/>
                  </a:cubicBezTo>
                  <a:cubicBezTo>
                    <a:pt x="1136960" y="647710"/>
                    <a:pt x="1100613" y="695894"/>
                    <a:pt x="1133475" y="669604"/>
                  </a:cubicBezTo>
                  <a:cubicBezTo>
                    <a:pt x="1137944" y="666028"/>
                    <a:pt x="1139197" y="659595"/>
                    <a:pt x="1143000" y="655317"/>
                  </a:cubicBezTo>
                  <a:cubicBezTo>
                    <a:pt x="1195940" y="595761"/>
                    <a:pt x="1151733" y="645659"/>
                    <a:pt x="1185863" y="617217"/>
                  </a:cubicBezTo>
                  <a:cubicBezTo>
                    <a:pt x="1209646" y="597397"/>
                    <a:pt x="1189328" y="606536"/>
                    <a:pt x="1214438" y="598167"/>
                  </a:cubicBezTo>
                  <a:lnTo>
                    <a:pt x="1243013" y="579117"/>
                  </a:lnTo>
                  <a:cubicBezTo>
                    <a:pt x="1247775" y="575942"/>
                    <a:pt x="1251870" y="571402"/>
                    <a:pt x="1257300" y="569592"/>
                  </a:cubicBezTo>
                  <a:lnTo>
                    <a:pt x="1285875" y="560067"/>
                  </a:lnTo>
                  <a:cubicBezTo>
                    <a:pt x="1290638" y="556892"/>
                    <a:pt x="1294902" y="552797"/>
                    <a:pt x="1300163" y="550542"/>
                  </a:cubicBezTo>
                  <a:cubicBezTo>
                    <a:pt x="1306179" y="547964"/>
                    <a:pt x="1312944" y="547660"/>
                    <a:pt x="1319213" y="545779"/>
                  </a:cubicBezTo>
                  <a:cubicBezTo>
                    <a:pt x="1328830" y="542894"/>
                    <a:pt x="1338263" y="539429"/>
                    <a:pt x="1347788" y="536254"/>
                  </a:cubicBezTo>
                  <a:lnTo>
                    <a:pt x="1362075" y="531492"/>
                  </a:lnTo>
                  <a:cubicBezTo>
                    <a:pt x="1389160" y="504407"/>
                    <a:pt x="1363081" y="526226"/>
                    <a:pt x="1390650" y="512442"/>
                  </a:cubicBezTo>
                  <a:cubicBezTo>
                    <a:pt x="1395770" y="509882"/>
                    <a:pt x="1399707" y="505242"/>
                    <a:pt x="1404938" y="502917"/>
                  </a:cubicBezTo>
                  <a:cubicBezTo>
                    <a:pt x="1414113" y="498839"/>
                    <a:pt x="1423988" y="496567"/>
                    <a:pt x="1433513" y="493392"/>
                  </a:cubicBezTo>
                  <a:cubicBezTo>
                    <a:pt x="1438275" y="491804"/>
                    <a:pt x="1442930" y="489847"/>
                    <a:pt x="1447800" y="488629"/>
                  </a:cubicBezTo>
                  <a:lnTo>
                    <a:pt x="1485900" y="479104"/>
                  </a:lnTo>
                  <a:lnTo>
                    <a:pt x="1524000" y="469579"/>
                  </a:lnTo>
                  <a:lnTo>
                    <a:pt x="1538288" y="464817"/>
                  </a:lnTo>
                  <a:cubicBezTo>
                    <a:pt x="1554128" y="417296"/>
                    <a:pt x="1543301" y="455457"/>
                    <a:pt x="1552575" y="402904"/>
                  </a:cubicBezTo>
                  <a:cubicBezTo>
                    <a:pt x="1555388" y="386961"/>
                    <a:pt x="1562100" y="355279"/>
                    <a:pt x="1562100" y="355279"/>
                  </a:cubicBezTo>
                  <a:cubicBezTo>
                    <a:pt x="1563688" y="334642"/>
                    <a:pt x="1563936" y="313857"/>
                    <a:pt x="1566863" y="293367"/>
                  </a:cubicBezTo>
                  <a:cubicBezTo>
                    <a:pt x="1568714" y="280408"/>
                    <a:pt x="1573976" y="268134"/>
                    <a:pt x="1576388" y="255267"/>
                  </a:cubicBezTo>
                  <a:cubicBezTo>
                    <a:pt x="1578747" y="242687"/>
                    <a:pt x="1579458" y="229854"/>
                    <a:pt x="1581150" y="217167"/>
                  </a:cubicBezTo>
                  <a:cubicBezTo>
                    <a:pt x="1582634" y="206040"/>
                    <a:pt x="1584673" y="194986"/>
                    <a:pt x="1585913" y="183829"/>
                  </a:cubicBezTo>
                  <a:cubicBezTo>
                    <a:pt x="1593410" y="116353"/>
                    <a:pt x="1585622" y="151652"/>
                    <a:pt x="1595438" y="112392"/>
                  </a:cubicBezTo>
                  <a:cubicBezTo>
                    <a:pt x="1593850" y="77467"/>
                    <a:pt x="1611863" y="35426"/>
                    <a:pt x="1590675" y="7617"/>
                  </a:cubicBezTo>
                  <a:cubicBezTo>
                    <a:pt x="1576212" y="-11366"/>
                    <a:pt x="1543059" y="10935"/>
                    <a:pt x="1519238" y="12379"/>
                  </a:cubicBezTo>
                  <a:cubicBezTo>
                    <a:pt x="1404562" y="19329"/>
                    <a:pt x="1469249" y="13569"/>
                    <a:pt x="1385888" y="21904"/>
                  </a:cubicBezTo>
                  <a:cubicBezTo>
                    <a:pt x="1219385" y="18702"/>
                    <a:pt x="1084390" y="12725"/>
                    <a:pt x="919163" y="21904"/>
                  </a:cubicBezTo>
                  <a:cubicBezTo>
                    <a:pt x="906092" y="22630"/>
                    <a:pt x="894002" y="29438"/>
                    <a:pt x="881063" y="31429"/>
                  </a:cubicBezTo>
                  <a:cubicBezTo>
                    <a:pt x="852646" y="35801"/>
                    <a:pt x="823939" y="38021"/>
                    <a:pt x="795338" y="40954"/>
                  </a:cubicBezTo>
                  <a:cubicBezTo>
                    <a:pt x="714581" y="49237"/>
                    <a:pt x="653386" y="53069"/>
                    <a:pt x="571500" y="64767"/>
                  </a:cubicBezTo>
                  <a:cubicBezTo>
                    <a:pt x="557011" y="66837"/>
                    <a:pt x="543095" y="72009"/>
                    <a:pt x="528638" y="74292"/>
                  </a:cubicBezTo>
                  <a:cubicBezTo>
                    <a:pt x="492126" y="80057"/>
                    <a:pt x="477712" y="77292"/>
                    <a:pt x="442913" y="83817"/>
                  </a:cubicBezTo>
                  <a:cubicBezTo>
                    <a:pt x="430046" y="86230"/>
                    <a:pt x="417650" y="90775"/>
                    <a:pt x="404813" y="93342"/>
                  </a:cubicBezTo>
                  <a:cubicBezTo>
                    <a:pt x="393874" y="95530"/>
                    <a:pt x="342629" y="101710"/>
                    <a:pt x="333375" y="102867"/>
                  </a:cubicBezTo>
                  <a:cubicBezTo>
                    <a:pt x="312846" y="108732"/>
                    <a:pt x="282484" y="117808"/>
                    <a:pt x="261938" y="121917"/>
                  </a:cubicBezTo>
                  <a:cubicBezTo>
                    <a:pt x="250931" y="124118"/>
                    <a:pt x="239607" y="124478"/>
                    <a:pt x="228600" y="126679"/>
                  </a:cubicBezTo>
                  <a:lnTo>
                    <a:pt x="157163" y="140967"/>
                  </a:lnTo>
                  <a:cubicBezTo>
                    <a:pt x="141288" y="145729"/>
                    <a:pt x="125552" y="150984"/>
                    <a:pt x="109538" y="155254"/>
                  </a:cubicBezTo>
                  <a:cubicBezTo>
                    <a:pt x="101716" y="157340"/>
                    <a:pt x="93627" y="158261"/>
                    <a:pt x="85725" y="160017"/>
                  </a:cubicBezTo>
                  <a:cubicBezTo>
                    <a:pt x="79335" y="161437"/>
                    <a:pt x="73093" y="163495"/>
                    <a:pt x="66675" y="164779"/>
                  </a:cubicBezTo>
                  <a:cubicBezTo>
                    <a:pt x="43773" y="169359"/>
                    <a:pt x="23429" y="171376"/>
                    <a:pt x="0" y="174304"/>
                  </a:cubicBezTo>
                  <a:cubicBezTo>
                    <a:pt x="23421" y="314832"/>
                    <a:pt x="-5450" y="164210"/>
                    <a:pt x="23813" y="269554"/>
                  </a:cubicBezTo>
                  <a:cubicBezTo>
                    <a:pt x="24014" y="270278"/>
                    <a:pt x="33701" y="323030"/>
                    <a:pt x="38100" y="336229"/>
                  </a:cubicBezTo>
                  <a:cubicBezTo>
                    <a:pt x="40803" y="344339"/>
                    <a:pt x="45168" y="351853"/>
                    <a:pt x="47625" y="360042"/>
                  </a:cubicBezTo>
                  <a:cubicBezTo>
                    <a:pt x="54346" y="382445"/>
                    <a:pt x="51581" y="393060"/>
                    <a:pt x="57150" y="417192"/>
                  </a:cubicBezTo>
                  <a:cubicBezTo>
                    <a:pt x="59408" y="426975"/>
                    <a:pt x="64033" y="436081"/>
                    <a:pt x="66675" y="445767"/>
                  </a:cubicBezTo>
                  <a:cubicBezTo>
                    <a:pt x="68805" y="453576"/>
                    <a:pt x="69850" y="461642"/>
                    <a:pt x="71438" y="469579"/>
                  </a:cubicBezTo>
                  <a:cubicBezTo>
                    <a:pt x="73025" y="487042"/>
                    <a:pt x="74025" y="504568"/>
                    <a:pt x="76200" y="521967"/>
                  </a:cubicBezTo>
                  <a:cubicBezTo>
                    <a:pt x="77204" y="529999"/>
                    <a:pt x="79818" y="537766"/>
                    <a:pt x="80963" y="545779"/>
                  </a:cubicBezTo>
                  <a:cubicBezTo>
                    <a:pt x="82996" y="560010"/>
                    <a:pt x="83539" y="574434"/>
                    <a:pt x="85725" y="588642"/>
                  </a:cubicBezTo>
                  <a:cubicBezTo>
                    <a:pt x="87026" y="597100"/>
                    <a:pt x="99752" y="639897"/>
                    <a:pt x="100013" y="641029"/>
                  </a:cubicBezTo>
                  <a:cubicBezTo>
                    <a:pt x="105908" y="666575"/>
                    <a:pt x="104237" y="676438"/>
                    <a:pt x="109538" y="702942"/>
                  </a:cubicBezTo>
                  <a:cubicBezTo>
                    <a:pt x="110522" y="707864"/>
                    <a:pt x="112979" y="712386"/>
                    <a:pt x="114300" y="717229"/>
                  </a:cubicBezTo>
                  <a:cubicBezTo>
                    <a:pt x="117744" y="729859"/>
                    <a:pt x="121258" y="742492"/>
                    <a:pt x="123825" y="755329"/>
                  </a:cubicBezTo>
                  <a:cubicBezTo>
                    <a:pt x="128588" y="779142"/>
                    <a:pt x="132224" y="803208"/>
                    <a:pt x="138113" y="826767"/>
                  </a:cubicBezTo>
                  <a:cubicBezTo>
                    <a:pt x="139700" y="833117"/>
                    <a:pt x="141504" y="839417"/>
                    <a:pt x="142875" y="845817"/>
                  </a:cubicBezTo>
                  <a:cubicBezTo>
                    <a:pt x="145644" y="858741"/>
                    <a:pt x="151723" y="894361"/>
                    <a:pt x="157163" y="912492"/>
                  </a:cubicBezTo>
                  <a:cubicBezTo>
                    <a:pt x="160048" y="922109"/>
                    <a:pt x="159588" y="933967"/>
                    <a:pt x="166688" y="941067"/>
                  </a:cubicBezTo>
                  <a:lnTo>
                    <a:pt x="180975" y="955354"/>
                  </a:lnTo>
                  <a:cubicBezTo>
                    <a:pt x="182563" y="969642"/>
                    <a:pt x="180825" y="984707"/>
                    <a:pt x="185738" y="998217"/>
                  </a:cubicBezTo>
                  <a:cubicBezTo>
                    <a:pt x="187694" y="1003596"/>
                    <a:pt x="194543" y="1006097"/>
                    <a:pt x="200025" y="1007742"/>
                  </a:cubicBezTo>
                  <a:cubicBezTo>
                    <a:pt x="212615" y="1011519"/>
                    <a:pt x="281706" y="1016899"/>
                    <a:pt x="285750" y="1017267"/>
                  </a:cubicBezTo>
                  <a:cubicBezTo>
                    <a:pt x="288925" y="1022029"/>
                    <a:pt x="291228" y="1027507"/>
                    <a:pt x="295275" y="1031554"/>
                  </a:cubicBezTo>
                  <a:cubicBezTo>
                    <a:pt x="299323" y="1035601"/>
                    <a:pt x="305166" y="1037415"/>
                    <a:pt x="309563" y="1041079"/>
                  </a:cubicBezTo>
                  <a:cubicBezTo>
                    <a:pt x="314737" y="1045391"/>
                    <a:pt x="319088" y="1050604"/>
                    <a:pt x="323850" y="1055367"/>
                  </a:cubicBezTo>
                  <a:cubicBezTo>
                    <a:pt x="330033" y="1073914"/>
                    <a:pt x="309563" y="1098230"/>
                    <a:pt x="314325" y="1102992"/>
                  </a:cubicBezTo>
                  <a:close/>
                </a:path>
              </a:pathLst>
            </a:custGeom>
            <a:gradFill>
              <a:gsLst>
                <a:gs pos="0">
                  <a:srgbClr val="D9F1FD"/>
                </a:gs>
                <a:gs pos="100000">
                  <a:srgbClr val="F0F9FE"/>
                </a:gs>
              </a:gsLst>
              <a:lin ang="135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359" name="Google Shape;359;p50"/>
          <p:cNvPicPr preferRelativeResize="0"/>
          <p:nvPr/>
        </p:nvPicPr>
        <p:blipFill rotWithShape="1">
          <a:blip r:embed="rId3">
            <a:alphaModFix/>
          </a:blip>
          <a:srcRect b="0" l="0" r="0" t="0"/>
          <a:stretch/>
        </p:blipFill>
        <p:spPr>
          <a:xfrm>
            <a:off x="343371" y="415029"/>
            <a:ext cx="8431499" cy="6285521"/>
          </a:xfrm>
          <a:prstGeom prst="rect">
            <a:avLst/>
          </a:prstGeom>
          <a:noFill/>
          <a:ln>
            <a:noFill/>
          </a:ln>
        </p:spPr>
      </p:pic>
      <p:sp>
        <p:nvSpPr>
          <p:cNvPr id="360" name="Google Shape;360;p50"/>
          <p:cNvSpPr/>
          <p:nvPr/>
        </p:nvSpPr>
        <p:spPr>
          <a:xfrm>
            <a:off x="6787167" y="5383369"/>
            <a:ext cx="862884" cy="862884"/>
          </a:xfrm>
          <a:prstGeom prst="ellipse">
            <a:avLst/>
          </a:prstGeom>
          <a:solidFill>
            <a:srgbClr val="EE000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1" name="Google Shape;361;p50"/>
          <p:cNvSpPr txBox="1"/>
          <p:nvPr/>
        </p:nvSpPr>
        <p:spPr>
          <a:xfrm>
            <a:off x="335449" y="175506"/>
            <a:ext cx="267970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13D7B"/>
                </a:solidFill>
                <a:latin typeface="Calibri"/>
                <a:ea typeface="Calibri"/>
                <a:cs typeface="Calibri"/>
                <a:sym typeface="Calibri"/>
              </a:rPr>
              <a:t>PETA WILAYAH KEMENANGAN</a:t>
            </a:r>
            <a:endParaRPr b="1" sz="2400">
              <a:solidFill>
                <a:srgbClr val="013D7B"/>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51"/>
          <p:cNvPicPr preferRelativeResize="0"/>
          <p:nvPr/>
        </p:nvPicPr>
        <p:blipFill rotWithShape="1">
          <a:blip r:embed="rId3">
            <a:alphaModFix/>
          </a:blip>
          <a:srcRect b="0" l="0" r="0" t="0"/>
          <a:stretch/>
        </p:blipFill>
        <p:spPr>
          <a:xfrm>
            <a:off x="18144" y="0"/>
            <a:ext cx="9107714" cy="6858000"/>
          </a:xfrm>
          <a:prstGeom prst="rect">
            <a:avLst/>
          </a:prstGeom>
          <a:noFill/>
          <a:ln>
            <a:noFill/>
          </a:ln>
        </p:spPr>
      </p:pic>
      <p:sp>
        <p:nvSpPr>
          <p:cNvPr id="367" name="Google Shape;367;p51"/>
          <p:cNvSpPr/>
          <p:nvPr/>
        </p:nvSpPr>
        <p:spPr>
          <a:xfrm>
            <a:off x="6535272" y="5190565"/>
            <a:ext cx="645458" cy="201706"/>
          </a:xfrm>
          <a:prstGeom prst="rect">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Ada</a:t>
            </a:r>
            <a:endParaRPr b="1" sz="1600">
              <a:solidFill>
                <a:schemeClr val="dk1"/>
              </a:solidFill>
              <a:latin typeface="Arial"/>
              <a:ea typeface="Arial"/>
              <a:cs typeface="Arial"/>
              <a:sym typeface="Arial"/>
            </a:endParaRPr>
          </a:p>
        </p:txBody>
      </p:sp>
      <p:sp>
        <p:nvSpPr>
          <p:cNvPr id="368" name="Google Shape;368;p51"/>
          <p:cNvSpPr/>
          <p:nvPr/>
        </p:nvSpPr>
        <p:spPr>
          <a:xfrm>
            <a:off x="7180729" y="5190565"/>
            <a:ext cx="779930" cy="201706"/>
          </a:xfrm>
          <a:prstGeom prst="rect">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Tidak</a:t>
            </a:r>
            <a:endParaRPr b="1" sz="1600">
              <a:solidFill>
                <a:schemeClr val="dk1"/>
              </a:solidFill>
              <a:latin typeface="Arial"/>
              <a:ea typeface="Arial"/>
              <a:cs typeface="Arial"/>
              <a:sym typeface="Arial"/>
            </a:endParaRPr>
          </a:p>
        </p:txBody>
      </p:sp>
      <p:sp>
        <p:nvSpPr>
          <p:cNvPr id="369" name="Google Shape;369;p51"/>
          <p:cNvSpPr/>
          <p:nvPr/>
        </p:nvSpPr>
        <p:spPr>
          <a:xfrm>
            <a:off x="7879975" y="5190565"/>
            <a:ext cx="779930" cy="201706"/>
          </a:xfrm>
          <a:prstGeom prst="rect">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TT/TJ</a:t>
            </a:r>
            <a:endParaRPr b="1" sz="1600">
              <a:solidFill>
                <a:schemeClr val="dk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grpSp>
        <p:nvGrpSpPr>
          <p:cNvPr id="374" name="Google Shape;374;p52"/>
          <p:cNvGrpSpPr/>
          <p:nvPr/>
        </p:nvGrpSpPr>
        <p:grpSpPr>
          <a:xfrm>
            <a:off x="1152525" y="444821"/>
            <a:ext cx="7991475" cy="3962533"/>
            <a:chOff x="1152525" y="444821"/>
            <a:chExt cx="7991475" cy="3962533"/>
          </a:xfrm>
        </p:grpSpPr>
        <p:sp>
          <p:nvSpPr>
            <p:cNvPr id="375" name="Google Shape;375;p52"/>
            <p:cNvSpPr/>
            <p:nvPr/>
          </p:nvSpPr>
          <p:spPr>
            <a:xfrm>
              <a:off x="1596571" y="1136198"/>
              <a:ext cx="1508201" cy="3271156"/>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6" name="Google Shape;376;p52"/>
            <p:cNvSpPr/>
            <p:nvPr/>
          </p:nvSpPr>
          <p:spPr>
            <a:xfrm>
              <a:off x="2220686" y="952501"/>
              <a:ext cx="6923314" cy="3271156"/>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7" name="Google Shape;377;p52"/>
            <p:cNvSpPr/>
            <p:nvPr/>
          </p:nvSpPr>
          <p:spPr>
            <a:xfrm>
              <a:off x="1152525" y="444821"/>
              <a:ext cx="1601074" cy="1105729"/>
            </a:xfrm>
            <a:custGeom>
              <a:rect b="b" l="l" r="r" t="t"/>
              <a:pathLst>
                <a:path extrusionOk="0" h="1105729" w="1601074">
                  <a:moveTo>
                    <a:pt x="314325" y="1102992"/>
                  </a:moveTo>
                  <a:cubicBezTo>
                    <a:pt x="319087" y="1107754"/>
                    <a:pt x="307399" y="1108956"/>
                    <a:pt x="352425" y="1083942"/>
                  </a:cubicBezTo>
                  <a:cubicBezTo>
                    <a:pt x="361202" y="1079066"/>
                    <a:pt x="371475" y="1077592"/>
                    <a:pt x="381000" y="1074417"/>
                  </a:cubicBezTo>
                  <a:cubicBezTo>
                    <a:pt x="385763" y="1072829"/>
                    <a:pt x="391111" y="1072439"/>
                    <a:pt x="395288" y="1069654"/>
                  </a:cubicBezTo>
                  <a:cubicBezTo>
                    <a:pt x="413752" y="1057344"/>
                    <a:pt x="404145" y="1061939"/>
                    <a:pt x="423863" y="1055367"/>
                  </a:cubicBezTo>
                  <a:cubicBezTo>
                    <a:pt x="428625" y="1052192"/>
                    <a:pt x="432920" y="1048167"/>
                    <a:pt x="438150" y="1045842"/>
                  </a:cubicBezTo>
                  <a:cubicBezTo>
                    <a:pt x="447325" y="1041764"/>
                    <a:pt x="457200" y="1039492"/>
                    <a:pt x="466725" y="1036317"/>
                  </a:cubicBezTo>
                  <a:lnTo>
                    <a:pt x="495300" y="1026792"/>
                  </a:lnTo>
                  <a:lnTo>
                    <a:pt x="509588" y="1022029"/>
                  </a:lnTo>
                  <a:lnTo>
                    <a:pt x="523875" y="1017267"/>
                  </a:lnTo>
                  <a:lnTo>
                    <a:pt x="566738" y="988692"/>
                  </a:lnTo>
                  <a:cubicBezTo>
                    <a:pt x="571500" y="985517"/>
                    <a:pt x="576978" y="983214"/>
                    <a:pt x="581025" y="979167"/>
                  </a:cubicBezTo>
                  <a:cubicBezTo>
                    <a:pt x="591556" y="968636"/>
                    <a:pt x="596341" y="961983"/>
                    <a:pt x="609600" y="955354"/>
                  </a:cubicBezTo>
                  <a:cubicBezTo>
                    <a:pt x="614090" y="953109"/>
                    <a:pt x="619125" y="952179"/>
                    <a:pt x="623888" y="950592"/>
                  </a:cubicBezTo>
                  <a:cubicBezTo>
                    <a:pt x="646529" y="935497"/>
                    <a:pt x="632744" y="942878"/>
                    <a:pt x="666750" y="931542"/>
                  </a:cubicBezTo>
                  <a:lnTo>
                    <a:pt x="681038" y="926779"/>
                  </a:lnTo>
                  <a:cubicBezTo>
                    <a:pt x="685800" y="922017"/>
                    <a:pt x="689438" y="915763"/>
                    <a:pt x="695325" y="912492"/>
                  </a:cubicBezTo>
                  <a:cubicBezTo>
                    <a:pt x="704102" y="907616"/>
                    <a:pt x="723900" y="902967"/>
                    <a:pt x="723900" y="902967"/>
                  </a:cubicBezTo>
                  <a:cubicBezTo>
                    <a:pt x="728663" y="899792"/>
                    <a:pt x="732957" y="895767"/>
                    <a:pt x="738188" y="893442"/>
                  </a:cubicBezTo>
                  <a:cubicBezTo>
                    <a:pt x="747363" y="889364"/>
                    <a:pt x="766763" y="883917"/>
                    <a:pt x="766763" y="883917"/>
                  </a:cubicBezTo>
                  <a:lnTo>
                    <a:pt x="795338" y="864867"/>
                  </a:lnTo>
                  <a:cubicBezTo>
                    <a:pt x="800100" y="861692"/>
                    <a:pt x="804195" y="857152"/>
                    <a:pt x="809625" y="855342"/>
                  </a:cubicBezTo>
                  <a:cubicBezTo>
                    <a:pt x="814388" y="853754"/>
                    <a:pt x="819423" y="852824"/>
                    <a:pt x="823913" y="850579"/>
                  </a:cubicBezTo>
                  <a:cubicBezTo>
                    <a:pt x="829032" y="848019"/>
                    <a:pt x="832970" y="843379"/>
                    <a:pt x="838200" y="841054"/>
                  </a:cubicBezTo>
                  <a:cubicBezTo>
                    <a:pt x="847375" y="836976"/>
                    <a:pt x="858421" y="837098"/>
                    <a:pt x="866775" y="831529"/>
                  </a:cubicBezTo>
                  <a:cubicBezTo>
                    <a:pt x="899527" y="809694"/>
                    <a:pt x="884490" y="816099"/>
                    <a:pt x="909638" y="807717"/>
                  </a:cubicBezTo>
                  <a:cubicBezTo>
                    <a:pt x="950581" y="780421"/>
                    <a:pt x="898779" y="813147"/>
                    <a:pt x="938213" y="793429"/>
                  </a:cubicBezTo>
                  <a:cubicBezTo>
                    <a:pt x="975135" y="774968"/>
                    <a:pt x="930881" y="791109"/>
                    <a:pt x="966788" y="779142"/>
                  </a:cubicBezTo>
                  <a:cubicBezTo>
                    <a:pt x="971550" y="775967"/>
                    <a:pt x="975956" y="772177"/>
                    <a:pt x="981075" y="769617"/>
                  </a:cubicBezTo>
                  <a:cubicBezTo>
                    <a:pt x="985565" y="767372"/>
                    <a:pt x="990974" y="767292"/>
                    <a:pt x="995363" y="764854"/>
                  </a:cubicBezTo>
                  <a:cubicBezTo>
                    <a:pt x="995373" y="764848"/>
                    <a:pt x="1031076" y="741045"/>
                    <a:pt x="1038225" y="736279"/>
                  </a:cubicBezTo>
                  <a:lnTo>
                    <a:pt x="1066800" y="717229"/>
                  </a:lnTo>
                  <a:cubicBezTo>
                    <a:pt x="1071563" y="712467"/>
                    <a:pt x="1075484" y="706678"/>
                    <a:pt x="1081088" y="702942"/>
                  </a:cubicBezTo>
                  <a:cubicBezTo>
                    <a:pt x="1085265" y="700157"/>
                    <a:pt x="1090885" y="700424"/>
                    <a:pt x="1095375" y="698179"/>
                  </a:cubicBezTo>
                  <a:cubicBezTo>
                    <a:pt x="1100495" y="695619"/>
                    <a:pt x="1104900" y="691829"/>
                    <a:pt x="1109663" y="688654"/>
                  </a:cubicBezTo>
                  <a:cubicBezTo>
                    <a:pt x="1136960" y="647710"/>
                    <a:pt x="1100613" y="695894"/>
                    <a:pt x="1133475" y="669604"/>
                  </a:cubicBezTo>
                  <a:cubicBezTo>
                    <a:pt x="1137944" y="666028"/>
                    <a:pt x="1139197" y="659595"/>
                    <a:pt x="1143000" y="655317"/>
                  </a:cubicBezTo>
                  <a:cubicBezTo>
                    <a:pt x="1195940" y="595761"/>
                    <a:pt x="1151733" y="645659"/>
                    <a:pt x="1185863" y="617217"/>
                  </a:cubicBezTo>
                  <a:cubicBezTo>
                    <a:pt x="1209646" y="597397"/>
                    <a:pt x="1189328" y="606536"/>
                    <a:pt x="1214438" y="598167"/>
                  </a:cubicBezTo>
                  <a:lnTo>
                    <a:pt x="1243013" y="579117"/>
                  </a:lnTo>
                  <a:cubicBezTo>
                    <a:pt x="1247775" y="575942"/>
                    <a:pt x="1251870" y="571402"/>
                    <a:pt x="1257300" y="569592"/>
                  </a:cubicBezTo>
                  <a:lnTo>
                    <a:pt x="1285875" y="560067"/>
                  </a:lnTo>
                  <a:cubicBezTo>
                    <a:pt x="1290638" y="556892"/>
                    <a:pt x="1294902" y="552797"/>
                    <a:pt x="1300163" y="550542"/>
                  </a:cubicBezTo>
                  <a:cubicBezTo>
                    <a:pt x="1306179" y="547964"/>
                    <a:pt x="1312944" y="547660"/>
                    <a:pt x="1319213" y="545779"/>
                  </a:cubicBezTo>
                  <a:cubicBezTo>
                    <a:pt x="1328830" y="542894"/>
                    <a:pt x="1338263" y="539429"/>
                    <a:pt x="1347788" y="536254"/>
                  </a:cubicBezTo>
                  <a:lnTo>
                    <a:pt x="1362075" y="531492"/>
                  </a:lnTo>
                  <a:cubicBezTo>
                    <a:pt x="1389160" y="504407"/>
                    <a:pt x="1363081" y="526226"/>
                    <a:pt x="1390650" y="512442"/>
                  </a:cubicBezTo>
                  <a:cubicBezTo>
                    <a:pt x="1395770" y="509882"/>
                    <a:pt x="1399707" y="505242"/>
                    <a:pt x="1404938" y="502917"/>
                  </a:cubicBezTo>
                  <a:cubicBezTo>
                    <a:pt x="1414113" y="498839"/>
                    <a:pt x="1423988" y="496567"/>
                    <a:pt x="1433513" y="493392"/>
                  </a:cubicBezTo>
                  <a:cubicBezTo>
                    <a:pt x="1438275" y="491804"/>
                    <a:pt x="1442930" y="489847"/>
                    <a:pt x="1447800" y="488629"/>
                  </a:cubicBezTo>
                  <a:lnTo>
                    <a:pt x="1485900" y="479104"/>
                  </a:lnTo>
                  <a:lnTo>
                    <a:pt x="1524000" y="469579"/>
                  </a:lnTo>
                  <a:lnTo>
                    <a:pt x="1538288" y="464817"/>
                  </a:lnTo>
                  <a:cubicBezTo>
                    <a:pt x="1554128" y="417296"/>
                    <a:pt x="1543301" y="455457"/>
                    <a:pt x="1552575" y="402904"/>
                  </a:cubicBezTo>
                  <a:cubicBezTo>
                    <a:pt x="1555388" y="386961"/>
                    <a:pt x="1562100" y="355279"/>
                    <a:pt x="1562100" y="355279"/>
                  </a:cubicBezTo>
                  <a:cubicBezTo>
                    <a:pt x="1563688" y="334642"/>
                    <a:pt x="1563936" y="313857"/>
                    <a:pt x="1566863" y="293367"/>
                  </a:cubicBezTo>
                  <a:cubicBezTo>
                    <a:pt x="1568714" y="280408"/>
                    <a:pt x="1573976" y="268134"/>
                    <a:pt x="1576388" y="255267"/>
                  </a:cubicBezTo>
                  <a:cubicBezTo>
                    <a:pt x="1578747" y="242687"/>
                    <a:pt x="1579458" y="229854"/>
                    <a:pt x="1581150" y="217167"/>
                  </a:cubicBezTo>
                  <a:cubicBezTo>
                    <a:pt x="1582634" y="206040"/>
                    <a:pt x="1584673" y="194986"/>
                    <a:pt x="1585913" y="183829"/>
                  </a:cubicBezTo>
                  <a:cubicBezTo>
                    <a:pt x="1593410" y="116353"/>
                    <a:pt x="1585622" y="151652"/>
                    <a:pt x="1595438" y="112392"/>
                  </a:cubicBezTo>
                  <a:cubicBezTo>
                    <a:pt x="1593850" y="77467"/>
                    <a:pt x="1611863" y="35426"/>
                    <a:pt x="1590675" y="7617"/>
                  </a:cubicBezTo>
                  <a:cubicBezTo>
                    <a:pt x="1576212" y="-11366"/>
                    <a:pt x="1543059" y="10935"/>
                    <a:pt x="1519238" y="12379"/>
                  </a:cubicBezTo>
                  <a:cubicBezTo>
                    <a:pt x="1404562" y="19329"/>
                    <a:pt x="1469249" y="13569"/>
                    <a:pt x="1385888" y="21904"/>
                  </a:cubicBezTo>
                  <a:cubicBezTo>
                    <a:pt x="1219385" y="18702"/>
                    <a:pt x="1084390" y="12725"/>
                    <a:pt x="919163" y="21904"/>
                  </a:cubicBezTo>
                  <a:cubicBezTo>
                    <a:pt x="906092" y="22630"/>
                    <a:pt x="894002" y="29438"/>
                    <a:pt x="881063" y="31429"/>
                  </a:cubicBezTo>
                  <a:cubicBezTo>
                    <a:pt x="852646" y="35801"/>
                    <a:pt x="823939" y="38021"/>
                    <a:pt x="795338" y="40954"/>
                  </a:cubicBezTo>
                  <a:cubicBezTo>
                    <a:pt x="714581" y="49237"/>
                    <a:pt x="653386" y="53069"/>
                    <a:pt x="571500" y="64767"/>
                  </a:cubicBezTo>
                  <a:cubicBezTo>
                    <a:pt x="557011" y="66837"/>
                    <a:pt x="543095" y="72009"/>
                    <a:pt x="528638" y="74292"/>
                  </a:cubicBezTo>
                  <a:cubicBezTo>
                    <a:pt x="492126" y="80057"/>
                    <a:pt x="477712" y="77292"/>
                    <a:pt x="442913" y="83817"/>
                  </a:cubicBezTo>
                  <a:cubicBezTo>
                    <a:pt x="430046" y="86230"/>
                    <a:pt x="417650" y="90775"/>
                    <a:pt x="404813" y="93342"/>
                  </a:cubicBezTo>
                  <a:cubicBezTo>
                    <a:pt x="393874" y="95530"/>
                    <a:pt x="342629" y="101710"/>
                    <a:pt x="333375" y="102867"/>
                  </a:cubicBezTo>
                  <a:cubicBezTo>
                    <a:pt x="312846" y="108732"/>
                    <a:pt x="282484" y="117808"/>
                    <a:pt x="261938" y="121917"/>
                  </a:cubicBezTo>
                  <a:cubicBezTo>
                    <a:pt x="250931" y="124118"/>
                    <a:pt x="239607" y="124478"/>
                    <a:pt x="228600" y="126679"/>
                  </a:cubicBezTo>
                  <a:lnTo>
                    <a:pt x="157163" y="140967"/>
                  </a:lnTo>
                  <a:cubicBezTo>
                    <a:pt x="141288" y="145729"/>
                    <a:pt x="125552" y="150984"/>
                    <a:pt x="109538" y="155254"/>
                  </a:cubicBezTo>
                  <a:cubicBezTo>
                    <a:pt x="101716" y="157340"/>
                    <a:pt x="93627" y="158261"/>
                    <a:pt x="85725" y="160017"/>
                  </a:cubicBezTo>
                  <a:cubicBezTo>
                    <a:pt x="79335" y="161437"/>
                    <a:pt x="73093" y="163495"/>
                    <a:pt x="66675" y="164779"/>
                  </a:cubicBezTo>
                  <a:cubicBezTo>
                    <a:pt x="43773" y="169359"/>
                    <a:pt x="23429" y="171376"/>
                    <a:pt x="0" y="174304"/>
                  </a:cubicBezTo>
                  <a:cubicBezTo>
                    <a:pt x="23421" y="314832"/>
                    <a:pt x="-5450" y="164210"/>
                    <a:pt x="23813" y="269554"/>
                  </a:cubicBezTo>
                  <a:cubicBezTo>
                    <a:pt x="24014" y="270278"/>
                    <a:pt x="33701" y="323030"/>
                    <a:pt x="38100" y="336229"/>
                  </a:cubicBezTo>
                  <a:cubicBezTo>
                    <a:pt x="40803" y="344339"/>
                    <a:pt x="45168" y="351853"/>
                    <a:pt x="47625" y="360042"/>
                  </a:cubicBezTo>
                  <a:cubicBezTo>
                    <a:pt x="54346" y="382445"/>
                    <a:pt x="51581" y="393060"/>
                    <a:pt x="57150" y="417192"/>
                  </a:cubicBezTo>
                  <a:cubicBezTo>
                    <a:pt x="59408" y="426975"/>
                    <a:pt x="64033" y="436081"/>
                    <a:pt x="66675" y="445767"/>
                  </a:cubicBezTo>
                  <a:cubicBezTo>
                    <a:pt x="68805" y="453576"/>
                    <a:pt x="69850" y="461642"/>
                    <a:pt x="71438" y="469579"/>
                  </a:cubicBezTo>
                  <a:cubicBezTo>
                    <a:pt x="73025" y="487042"/>
                    <a:pt x="74025" y="504568"/>
                    <a:pt x="76200" y="521967"/>
                  </a:cubicBezTo>
                  <a:cubicBezTo>
                    <a:pt x="77204" y="529999"/>
                    <a:pt x="79818" y="537766"/>
                    <a:pt x="80963" y="545779"/>
                  </a:cubicBezTo>
                  <a:cubicBezTo>
                    <a:pt x="82996" y="560010"/>
                    <a:pt x="83539" y="574434"/>
                    <a:pt x="85725" y="588642"/>
                  </a:cubicBezTo>
                  <a:cubicBezTo>
                    <a:pt x="87026" y="597100"/>
                    <a:pt x="99752" y="639897"/>
                    <a:pt x="100013" y="641029"/>
                  </a:cubicBezTo>
                  <a:cubicBezTo>
                    <a:pt x="105908" y="666575"/>
                    <a:pt x="104237" y="676438"/>
                    <a:pt x="109538" y="702942"/>
                  </a:cubicBezTo>
                  <a:cubicBezTo>
                    <a:pt x="110522" y="707864"/>
                    <a:pt x="112979" y="712386"/>
                    <a:pt x="114300" y="717229"/>
                  </a:cubicBezTo>
                  <a:cubicBezTo>
                    <a:pt x="117744" y="729859"/>
                    <a:pt x="121258" y="742492"/>
                    <a:pt x="123825" y="755329"/>
                  </a:cubicBezTo>
                  <a:cubicBezTo>
                    <a:pt x="128588" y="779142"/>
                    <a:pt x="132224" y="803208"/>
                    <a:pt x="138113" y="826767"/>
                  </a:cubicBezTo>
                  <a:cubicBezTo>
                    <a:pt x="139700" y="833117"/>
                    <a:pt x="141504" y="839417"/>
                    <a:pt x="142875" y="845817"/>
                  </a:cubicBezTo>
                  <a:cubicBezTo>
                    <a:pt x="145644" y="858741"/>
                    <a:pt x="151723" y="894361"/>
                    <a:pt x="157163" y="912492"/>
                  </a:cubicBezTo>
                  <a:cubicBezTo>
                    <a:pt x="160048" y="922109"/>
                    <a:pt x="159588" y="933967"/>
                    <a:pt x="166688" y="941067"/>
                  </a:cubicBezTo>
                  <a:lnTo>
                    <a:pt x="180975" y="955354"/>
                  </a:lnTo>
                  <a:cubicBezTo>
                    <a:pt x="182563" y="969642"/>
                    <a:pt x="180825" y="984707"/>
                    <a:pt x="185738" y="998217"/>
                  </a:cubicBezTo>
                  <a:cubicBezTo>
                    <a:pt x="187694" y="1003596"/>
                    <a:pt x="194543" y="1006097"/>
                    <a:pt x="200025" y="1007742"/>
                  </a:cubicBezTo>
                  <a:cubicBezTo>
                    <a:pt x="212615" y="1011519"/>
                    <a:pt x="281706" y="1016899"/>
                    <a:pt x="285750" y="1017267"/>
                  </a:cubicBezTo>
                  <a:cubicBezTo>
                    <a:pt x="288925" y="1022029"/>
                    <a:pt x="291228" y="1027507"/>
                    <a:pt x="295275" y="1031554"/>
                  </a:cubicBezTo>
                  <a:cubicBezTo>
                    <a:pt x="299323" y="1035601"/>
                    <a:pt x="305166" y="1037415"/>
                    <a:pt x="309563" y="1041079"/>
                  </a:cubicBezTo>
                  <a:cubicBezTo>
                    <a:pt x="314737" y="1045391"/>
                    <a:pt x="319088" y="1050604"/>
                    <a:pt x="323850" y="1055367"/>
                  </a:cubicBezTo>
                  <a:cubicBezTo>
                    <a:pt x="330033" y="1073914"/>
                    <a:pt x="309563" y="1098230"/>
                    <a:pt x="314325" y="1102992"/>
                  </a:cubicBezTo>
                  <a:close/>
                </a:path>
              </a:pathLst>
            </a:custGeom>
            <a:gradFill>
              <a:gsLst>
                <a:gs pos="0">
                  <a:srgbClr val="D9F1FD"/>
                </a:gs>
                <a:gs pos="100000">
                  <a:srgbClr val="F0F9FE"/>
                </a:gs>
              </a:gsLst>
              <a:lin ang="135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378" name="Google Shape;378;p52"/>
          <p:cNvGrpSpPr/>
          <p:nvPr/>
        </p:nvGrpSpPr>
        <p:grpSpPr>
          <a:xfrm>
            <a:off x="1333500" y="1409994"/>
            <a:ext cx="5297332" cy="3321343"/>
            <a:chOff x="370087" y="2181225"/>
            <a:chExt cx="4800600" cy="3009900"/>
          </a:xfrm>
        </p:grpSpPr>
        <p:sp>
          <p:nvSpPr>
            <p:cNvPr id="379" name="Google Shape;379;p52"/>
            <p:cNvSpPr/>
            <p:nvPr/>
          </p:nvSpPr>
          <p:spPr>
            <a:xfrm>
              <a:off x="2247448" y="2228850"/>
              <a:ext cx="2161239" cy="628650"/>
            </a:xfrm>
            <a:custGeom>
              <a:rect b="b" l="l" r="r" t="t"/>
              <a:pathLst>
                <a:path extrusionOk="0" h="628650" w="2161239">
                  <a:moveTo>
                    <a:pt x="8589" y="304800"/>
                  </a:moveTo>
                  <a:cubicBezTo>
                    <a:pt x="33989" y="263525"/>
                    <a:pt x="143264" y="253412"/>
                    <a:pt x="199089" y="209550"/>
                  </a:cubicBezTo>
                  <a:cubicBezTo>
                    <a:pt x="235095" y="181260"/>
                    <a:pt x="231848" y="109730"/>
                    <a:pt x="275289" y="95250"/>
                  </a:cubicBezTo>
                  <a:cubicBezTo>
                    <a:pt x="651775" y="-30245"/>
                    <a:pt x="312362" y="76579"/>
                    <a:pt x="1342089" y="57150"/>
                  </a:cubicBezTo>
                  <a:cubicBezTo>
                    <a:pt x="1380189" y="50800"/>
                    <a:pt x="1418039" y="42702"/>
                    <a:pt x="1456389" y="38100"/>
                  </a:cubicBezTo>
                  <a:cubicBezTo>
                    <a:pt x="1576841" y="23646"/>
                    <a:pt x="1818339" y="0"/>
                    <a:pt x="1818339" y="0"/>
                  </a:cubicBezTo>
                  <a:cubicBezTo>
                    <a:pt x="1900889" y="6350"/>
                    <a:pt x="1983834" y="8781"/>
                    <a:pt x="2065989" y="19050"/>
                  </a:cubicBezTo>
                  <a:cubicBezTo>
                    <a:pt x="2085914" y="21541"/>
                    <a:pt x="2107459" y="25556"/>
                    <a:pt x="2123139" y="38100"/>
                  </a:cubicBezTo>
                  <a:cubicBezTo>
                    <a:pt x="2141017" y="52403"/>
                    <a:pt x="2148539" y="76200"/>
                    <a:pt x="2161239" y="95250"/>
                  </a:cubicBezTo>
                  <a:cubicBezTo>
                    <a:pt x="2154889" y="127000"/>
                    <a:pt x="2165084" y="167605"/>
                    <a:pt x="2142189" y="190500"/>
                  </a:cubicBezTo>
                  <a:cubicBezTo>
                    <a:pt x="2114943" y="217746"/>
                    <a:pt x="1972320" y="237730"/>
                    <a:pt x="1932639" y="247650"/>
                  </a:cubicBezTo>
                  <a:cubicBezTo>
                    <a:pt x="1913158" y="252520"/>
                    <a:pt x="1894539" y="260350"/>
                    <a:pt x="1875489" y="266700"/>
                  </a:cubicBezTo>
                  <a:cubicBezTo>
                    <a:pt x="1868243" y="302929"/>
                    <a:pt x="1856915" y="380048"/>
                    <a:pt x="1837389" y="419100"/>
                  </a:cubicBezTo>
                  <a:cubicBezTo>
                    <a:pt x="1827150" y="439578"/>
                    <a:pt x="1811989" y="457200"/>
                    <a:pt x="1799289" y="476250"/>
                  </a:cubicBezTo>
                  <a:cubicBezTo>
                    <a:pt x="1707494" y="470513"/>
                    <a:pt x="1516282" y="432359"/>
                    <a:pt x="1399239" y="476250"/>
                  </a:cubicBezTo>
                  <a:cubicBezTo>
                    <a:pt x="1377802" y="484289"/>
                    <a:pt x="1361139" y="501650"/>
                    <a:pt x="1342089" y="514350"/>
                  </a:cubicBezTo>
                  <a:cubicBezTo>
                    <a:pt x="1329389" y="533400"/>
                    <a:pt x="1320178" y="555311"/>
                    <a:pt x="1303989" y="571500"/>
                  </a:cubicBezTo>
                  <a:cubicBezTo>
                    <a:pt x="1267060" y="608429"/>
                    <a:pt x="1236170" y="613156"/>
                    <a:pt x="1189689" y="628650"/>
                  </a:cubicBezTo>
                  <a:cubicBezTo>
                    <a:pt x="1119839" y="622300"/>
                    <a:pt x="1049210" y="621789"/>
                    <a:pt x="980139" y="609600"/>
                  </a:cubicBezTo>
                  <a:cubicBezTo>
                    <a:pt x="940589" y="602621"/>
                    <a:pt x="905959" y="573324"/>
                    <a:pt x="865839" y="571500"/>
                  </a:cubicBezTo>
                  <a:lnTo>
                    <a:pt x="446739" y="552450"/>
                  </a:lnTo>
                  <a:lnTo>
                    <a:pt x="332439" y="514350"/>
                  </a:lnTo>
                  <a:cubicBezTo>
                    <a:pt x="313389" y="508000"/>
                    <a:pt x="295168" y="498140"/>
                    <a:pt x="275289" y="495300"/>
                  </a:cubicBezTo>
                  <a:cubicBezTo>
                    <a:pt x="109886" y="471671"/>
                    <a:pt x="185968" y="485056"/>
                    <a:pt x="46689" y="457200"/>
                  </a:cubicBezTo>
                  <a:cubicBezTo>
                    <a:pt x="19607" y="375953"/>
                    <a:pt x="-16811" y="346075"/>
                    <a:pt x="8589" y="304800"/>
                  </a:cubicBezTo>
                  <a:close/>
                </a:path>
              </a:pathLst>
            </a:cu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0" name="Google Shape;380;p52"/>
            <p:cNvSpPr/>
            <p:nvPr/>
          </p:nvSpPr>
          <p:spPr>
            <a:xfrm>
              <a:off x="370087" y="2181225"/>
              <a:ext cx="4800600" cy="3009900"/>
            </a:xfrm>
            <a:custGeom>
              <a:rect b="b" l="l" r="r" t="t"/>
              <a:pathLst>
                <a:path extrusionOk="0" h="3009900" w="4800600">
                  <a:moveTo>
                    <a:pt x="733425" y="9525"/>
                  </a:moveTo>
                  <a:cubicBezTo>
                    <a:pt x="746125" y="6350"/>
                    <a:pt x="764861" y="19050"/>
                    <a:pt x="781050" y="19050"/>
                  </a:cubicBezTo>
                  <a:cubicBezTo>
                    <a:pt x="804038" y="19050"/>
                    <a:pt x="834701" y="7516"/>
                    <a:pt x="857250" y="0"/>
                  </a:cubicBezTo>
                  <a:cubicBezTo>
                    <a:pt x="876300" y="3175"/>
                    <a:pt x="897632" y="-57"/>
                    <a:pt x="914400" y="9525"/>
                  </a:cubicBezTo>
                  <a:cubicBezTo>
                    <a:pt x="923117" y="14506"/>
                    <a:pt x="919435" y="29120"/>
                    <a:pt x="923925" y="38100"/>
                  </a:cubicBezTo>
                  <a:cubicBezTo>
                    <a:pt x="939800" y="69850"/>
                    <a:pt x="942975" y="66675"/>
                    <a:pt x="971550" y="85725"/>
                  </a:cubicBezTo>
                  <a:cubicBezTo>
                    <a:pt x="974725" y="95250"/>
                    <a:pt x="972905" y="108464"/>
                    <a:pt x="981075" y="114300"/>
                  </a:cubicBezTo>
                  <a:cubicBezTo>
                    <a:pt x="997415" y="125972"/>
                    <a:pt x="1038225" y="133350"/>
                    <a:pt x="1038225" y="133350"/>
                  </a:cubicBezTo>
                  <a:cubicBezTo>
                    <a:pt x="1063625" y="130175"/>
                    <a:pt x="1090658" y="133332"/>
                    <a:pt x="1114425" y="123825"/>
                  </a:cubicBezTo>
                  <a:cubicBezTo>
                    <a:pt x="1125054" y="119573"/>
                    <a:pt x="1124860" y="102788"/>
                    <a:pt x="1133475" y="95250"/>
                  </a:cubicBezTo>
                  <a:cubicBezTo>
                    <a:pt x="1173785" y="59979"/>
                    <a:pt x="1179953" y="60707"/>
                    <a:pt x="1219200" y="47625"/>
                  </a:cubicBezTo>
                  <a:cubicBezTo>
                    <a:pt x="1254125" y="50800"/>
                    <a:pt x="1289214" y="52515"/>
                    <a:pt x="1323975" y="57150"/>
                  </a:cubicBezTo>
                  <a:cubicBezTo>
                    <a:pt x="1343909" y="59808"/>
                    <a:pt x="1371060" y="69670"/>
                    <a:pt x="1390650" y="76200"/>
                  </a:cubicBezTo>
                  <a:cubicBezTo>
                    <a:pt x="1453354" y="71721"/>
                    <a:pt x="1526757" y="57025"/>
                    <a:pt x="1590675" y="76200"/>
                  </a:cubicBezTo>
                  <a:cubicBezTo>
                    <a:pt x="1601640" y="79489"/>
                    <a:pt x="1609011" y="90130"/>
                    <a:pt x="1619250" y="95250"/>
                  </a:cubicBezTo>
                  <a:cubicBezTo>
                    <a:pt x="1648616" y="109933"/>
                    <a:pt x="1697758" y="111017"/>
                    <a:pt x="1724025" y="114300"/>
                  </a:cubicBezTo>
                  <a:cubicBezTo>
                    <a:pt x="1727200" y="127000"/>
                    <a:pt x="1729954" y="139813"/>
                    <a:pt x="1733550" y="152400"/>
                  </a:cubicBezTo>
                  <a:cubicBezTo>
                    <a:pt x="1736308" y="162054"/>
                    <a:pt x="1743075" y="170935"/>
                    <a:pt x="1743075" y="180975"/>
                  </a:cubicBezTo>
                  <a:cubicBezTo>
                    <a:pt x="1743075" y="191015"/>
                    <a:pt x="1736725" y="200025"/>
                    <a:pt x="1733550" y="209550"/>
                  </a:cubicBezTo>
                  <a:cubicBezTo>
                    <a:pt x="1736725" y="231775"/>
                    <a:pt x="1743075" y="253774"/>
                    <a:pt x="1743075" y="276225"/>
                  </a:cubicBezTo>
                  <a:cubicBezTo>
                    <a:pt x="1743075" y="309752"/>
                    <a:pt x="1733847" y="332483"/>
                    <a:pt x="1724025" y="361950"/>
                  </a:cubicBezTo>
                  <a:cubicBezTo>
                    <a:pt x="1747966" y="433774"/>
                    <a:pt x="1715671" y="345242"/>
                    <a:pt x="1752600" y="419100"/>
                  </a:cubicBezTo>
                  <a:cubicBezTo>
                    <a:pt x="1757090" y="428080"/>
                    <a:pt x="1758950" y="438150"/>
                    <a:pt x="1762125" y="447675"/>
                  </a:cubicBezTo>
                  <a:cubicBezTo>
                    <a:pt x="1765300" y="473075"/>
                    <a:pt x="1761254" y="500484"/>
                    <a:pt x="1771650" y="523875"/>
                  </a:cubicBezTo>
                  <a:cubicBezTo>
                    <a:pt x="1775728" y="533050"/>
                    <a:pt x="1790485" y="530965"/>
                    <a:pt x="1800225" y="533400"/>
                  </a:cubicBezTo>
                  <a:cubicBezTo>
                    <a:pt x="1815931" y="537327"/>
                    <a:pt x="1832144" y="538998"/>
                    <a:pt x="1847850" y="542925"/>
                  </a:cubicBezTo>
                  <a:cubicBezTo>
                    <a:pt x="1857590" y="545360"/>
                    <a:pt x="1867445" y="547960"/>
                    <a:pt x="1876425" y="552450"/>
                  </a:cubicBezTo>
                  <a:cubicBezTo>
                    <a:pt x="1907820" y="568148"/>
                    <a:pt x="1898993" y="575705"/>
                    <a:pt x="1933575" y="581025"/>
                  </a:cubicBezTo>
                  <a:cubicBezTo>
                    <a:pt x="1965112" y="585877"/>
                    <a:pt x="1997075" y="587375"/>
                    <a:pt x="2028825" y="590550"/>
                  </a:cubicBezTo>
                  <a:cubicBezTo>
                    <a:pt x="2029382" y="600013"/>
                    <a:pt x="2023027" y="731354"/>
                    <a:pt x="2047875" y="781050"/>
                  </a:cubicBezTo>
                  <a:cubicBezTo>
                    <a:pt x="2052995" y="791289"/>
                    <a:pt x="2060575" y="800100"/>
                    <a:pt x="2066925" y="809625"/>
                  </a:cubicBezTo>
                  <a:cubicBezTo>
                    <a:pt x="2070100" y="892175"/>
                    <a:pt x="2068739" y="975025"/>
                    <a:pt x="2076450" y="1057275"/>
                  </a:cubicBezTo>
                  <a:cubicBezTo>
                    <a:pt x="2079082" y="1085354"/>
                    <a:pt x="2095785" y="1120482"/>
                    <a:pt x="2114550" y="1143000"/>
                  </a:cubicBezTo>
                  <a:cubicBezTo>
                    <a:pt x="2123174" y="1153348"/>
                    <a:pt x="2134501" y="1161227"/>
                    <a:pt x="2143125" y="1171575"/>
                  </a:cubicBezTo>
                  <a:cubicBezTo>
                    <a:pt x="2150454" y="1180369"/>
                    <a:pt x="2153236" y="1192999"/>
                    <a:pt x="2162175" y="1200150"/>
                  </a:cubicBezTo>
                  <a:cubicBezTo>
                    <a:pt x="2170015" y="1206422"/>
                    <a:pt x="2181010" y="1207240"/>
                    <a:pt x="2190750" y="1209675"/>
                  </a:cubicBezTo>
                  <a:cubicBezTo>
                    <a:pt x="2234385" y="1220584"/>
                    <a:pt x="2268306" y="1222941"/>
                    <a:pt x="2314575" y="1228725"/>
                  </a:cubicBezTo>
                  <a:cubicBezTo>
                    <a:pt x="2343214" y="1238271"/>
                    <a:pt x="2347106" y="1236784"/>
                    <a:pt x="2371725" y="1257300"/>
                  </a:cubicBezTo>
                  <a:cubicBezTo>
                    <a:pt x="2382073" y="1265924"/>
                    <a:pt x="2389092" y="1278403"/>
                    <a:pt x="2400300" y="1285875"/>
                  </a:cubicBezTo>
                  <a:cubicBezTo>
                    <a:pt x="2408654" y="1291444"/>
                    <a:pt x="2419895" y="1290910"/>
                    <a:pt x="2428875" y="1295400"/>
                  </a:cubicBezTo>
                  <a:cubicBezTo>
                    <a:pt x="2502733" y="1332329"/>
                    <a:pt x="2414201" y="1300034"/>
                    <a:pt x="2486025" y="1323975"/>
                  </a:cubicBezTo>
                  <a:cubicBezTo>
                    <a:pt x="2492375" y="1333500"/>
                    <a:pt x="2496460" y="1345012"/>
                    <a:pt x="2505075" y="1352550"/>
                  </a:cubicBezTo>
                  <a:cubicBezTo>
                    <a:pt x="2564037" y="1404141"/>
                    <a:pt x="2567235" y="1391207"/>
                    <a:pt x="2647950" y="1400175"/>
                  </a:cubicBezTo>
                  <a:cubicBezTo>
                    <a:pt x="2657475" y="1403350"/>
                    <a:pt x="2667748" y="1404824"/>
                    <a:pt x="2676525" y="1409700"/>
                  </a:cubicBezTo>
                  <a:cubicBezTo>
                    <a:pt x="2696539" y="1420819"/>
                    <a:pt x="2711955" y="1440560"/>
                    <a:pt x="2733675" y="1447800"/>
                  </a:cubicBezTo>
                  <a:lnTo>
                    <a:pt x="2790825" y="1466850"/>
                  </a:lnTo>
                  <a:cubicBezTo>
                    <a:pt x="2816225" y="1463675"/>
                    <a:pt x="2842329" y="1464060"/>
                    <a:pt x="2867025" y="1457325"/>
                  </a:cubicBezTo>
                  <a:cubicBezTo>
                    <a:pt x="2893394" y="1450133"/>
                    <a:pt x="2903290" y="1423624"/>
                    <a:pt x="2924175" y="1409700"/>
                  </a:cubicBezTo>
                  <a:cubicBezTo>
                    <a:pt x="2932529" y="1404131"/>
                    <a:pt x="2943770" y="1404665"/>
                    <a:pt x="2952750" y="1400175"/>
                  </a:cubicBezTo>
                  <a:cubicBezTo>
                    <a:pt x="2962989" y="1395055"/>
                    <a:pt x="2970864" y="1385774"/>
                    <a:pt x="2981325" y="1381125"/>
                  </a:cubicBezTo>
                  <a:cubicBezTo>
                    <a:pt x="3011140" y="1367874"/>
                    <a:pt x="3044910" y="1360466"/>
                    <a:pt x="3076575" y="1352550"/>
                  </a:cubicBezTo>
                  <a:cubicBezTo>
                    <a:pt x="3168650" y="1355725"/>
                    <a:pt x="3260829" y="1356665"/>
                    <a:pt x="3352800" y="1362075"/>
                  </a:cubicBezTo>
                  <a:cubicBezTo>
                    <a:pt x="3368961" y="1363026"/>
                    <a:pt x="3384398" y="1369310"/>
                    <a:pt x="3400425" y="1371600"/>
                  </a:cubicBezTo>
                  <a:cubicBezTo>
                    <a:pt x="3558804" y="1394226"/>
                    <a:pt x="3426107" y="1369116"/>
                    <a:pt x="3533775" y="1390650"/>
                  </a:cubicBezTo>
                  <a:cubicBezTo>
                    <a:pt x="3565525" y="1387475"/>
                    <a:pt x="3597663" y="1387005"/>
                    <a:pt x="3629025" y="1381125"/>
                  </a:cubicBezTo>
                  <a:cubicBezTo>
                    <a:pt x="3648762" y="1377424"/>
                    <a:pt x="3667125" y="1368425"/>
                    <a:pt x="3686175" y="1362075"/>
                  </a:cubicBezTo>
                  <a:cubicBezTo>
                    <a:pt x="3695700" y="1358900"/>
                    <a:pt x="3704732" y="1353218"/>
                    <a:pt x="3714750" y="1352550"/>
                  </a:cubicBezTo>
                  <a:lnTo>
                    <a:pt x="3857625" y="1343025"/>
                  </a:lnTo>
                  <a:cubicBezTo>
                    <a:pt x="3867150" y="1333500"/>
                    <a:pt x="3877576" y="1324798"/>
                    <a:pt x="3886200" y="1314450"/>
                  </a:cubicBezTo>
                  <a:cubicBezTo>
                    <a:pt x="3893529" y="1305656"/>
                    <a:pt x="3896311" y="1293026"/>
                    <a:pt x="3905250" y="1285875"/>
                  </a:cubicBezTo>
                  <a:cubicBezTo>
                    <a:pt x="3913090" y="1279603"/>
                    <a:pt x="3924300" y="1279525"/>
                    <a:pt x="3933825" y="1276350"/>
                  </a:cubicBezTo>
                  <a:cubicBezTo>
                    <a:pt x="3956050" y="1279525"/>
                    <a:pt x="3979655" y="1277537"/>
                    <a:pt x="4000500" y="1285875"/>
                  </a:cubicBezTo>
                  <a:cubicBezTo>
                    <a:pt x="4013666" y="1291141"/>
                    <a:pt x="4041577" y="1329930"/>
                    <a:pt x="4048125" y="1343025"/>
                  </a:cubicBezTo>
                  <a:cubicBezTo>
                    <a:pt x="4052615" y="1352005"/>
                    <a:pt x="4052081" y="1363246"/>
                    <a:pt x="4057650" y="1371600"/>
                  </a:cubicBezTo>
                  <a:cubicBezTo>
                    <a:pt x="4065122" y="1382808"/>
                    <a:pt x="4074450" y="1393633"/>
                    <a:pt x="4086225" y="1400175"/>
                  </a:cubicBezTo>
                  <a:cubicBezTo>
                    <a:pt x="4103778" y="1409927"/>
                    <a:pt x="4143375" y="1419225"/>
                    <a:pt x="4143375" y="1419225"/>
                  </a:cubicBezTo>
                  <a:cubicBezTo>
                    <a:pt x="4162425" y="1416050"/>
                    <a:pt x="4181789" y="1414384"/>
                    <a:pt x="4200525" y="1409700"/>
                  </a:cubicBezTo>
                  <a:cubicBezTo>
                    <a:pt x="4220006" y="1404830"/>
                    <a:pt x="4257675" y="1390650"/>
                    <a:pt x="4257675" y="1390650"/>
                  </a:cubicBezTo>
                  <a:cubicBezTo>
                    <a:pt x="4260164" y="1391272"/>
                    <a:pt x="4318139" y="1404731"/>
                    <a:pt x="4324350" y="1409700"/>
                  </a:cubicBezTo>
                  <a:cubicBezTo>
                    <a:pt x="4387850" y="1460500"/>
                    <a:pt x="4295775" y="1419225"/>
                    <a:pt x="4371975" y="1457325"/>
                  </a:cubicBezTo>
                  <a:cubicBezTo>
                    <a:pt x="4410882" y="1476779"/>
                    <a:pt x="4489314" y="1474247"/>
                    <a:pt x="4514850" y="1476375"/>
                  </a:cubicBezTo>
                  <a:lnTo>
                    <a:pt x="4533900" y="1533525"/>
                  </a:lnTo>
                  <a:lnTo>
                    <a:pt x="4543425" y="1562100"/>
                  </a:lnTo>
                  <a:cubicBezTo>
                    <a:pt x="4535940" y="1607008"/>
                    <a:pt x="4535742" y="1617565"/>
                    <a:pt x="4524375" y="1657350"/>
                  </a:cubicBezTo>
                  <a:cubicBezTo>
                    <a:pt x="4521617" y="1667004"/>
                    <a:pt x="4519340" y="1676945"/>
                    <a:pt x="4514850" y="1685925"/>
                  </a:cubicBezTo>
                  <a:cubicBezTo>
                    <a:pt x="4477921" y="1759783"/>
                    <a:pt x="4510216" y="1671251"/>
                    <a:pt x="4486275" y="1743075"/>
                  </a:cubicBezTo>
                  <a:cubicBezTo>
                    <a:pt x="4489450" y="1765300"/>
                    <a:pt x="4495800" y="1787299"/>
                    <a:pt x="4495800" y="1809750"/>
                  </a:cubicBezTo>
                  <a:cubicBezTo>
                    <a:pt x="4495800" y="1830970"/>
                    <a:pt x="4482700" y="1983601"/>
                    <a:pt x="4476750" y="2019300"/>
                  </a:cubicBezTo>
                  <a:cubicBezTo>
                    <a:pt x="4475099" y="2029204"/>
                    <a:pt x="4472101" y="2039098"/>
                    <a:pt x="4467225" y="2047875"/>
                  </a:cubicBezTo>
                  <a:cubicBezTo>
                    <a:pt x="4456106" y="2067889"/>
                    <a:pt x="4429125" y="2105025"/>
                    <a:pt x="4429125" y="2105025"/>
                  </a:cubicBezTo>
                  <a:cubicBezTo>
                    <a:pt x="4436417" y="2199817"/>
                    <a:pt x="4450304" y="2251039"/>
                    <a:pt x="4419600" y="2343150"/>
                  </a:cubicBezTo>
                  <a:cubicBezTo>
                    <a:pt x="4416425" y="2352675"/>
                    <a:pt x="4416347" y="2363885"/>
                    <a:pt x="4410075" y="2371725"/>
                  </a:cubicBezTo>
                  <a:cubicBezTo>
                    <a:pt x="4402924" y="2380664"/>
                    <a:pt x="4391025" y="2384425"/>
                    <a:pt x="4381500" y="2390775"/>
                  </a:cubicBezTo>
                  <a:cubicBezTo>
                    <a:pt x="4354700" y="2471174"/>
                    <a:pt x="4353548" y="2463100"/>
                    <a:pt x="4381500" y="2609850"/>
                  </a:cubicBezTo>
                  <a:cubicBezTo>
                    <a:pt x="4383379" y="2619713"/>
                    <a:pt x="4400550" y="2616200"/>
                    <a:pt x="4410075" y="2619375"/>
                  </a:cubicBezTo>
                  <a:cubicBezTo>
                    <a:pt x="4419600" y="2609850"/>
                    <a:pt x="4428302" y="2599424"/>
                    <a:pt x="4438650" y="2590800"/>
                  </a:cubicBezTo>
                  <a:cubicBezTo>
                    <a:pt x="4447444" y="2583471"/>
                    <a:pt x="4459130" y="2579845"/>
                    <a:pt x="4467225" y="2571750"/>
                  </a:cubicBezTo>
                  <a:cubicBezTo>
                    <a:pt x="4530725" y="2508250"/>
                    <a:pt x="4438650" y="2574925"/>
                    <a:pt x="4514850" y="2524125"/>
                  </a:cubicBezTo>
                  <a:cubicBezTo>
                    <a:pt x="4531615" y="2574420"/>
                    <a:pt x="4529944" y="2544346"/>
                    <a:pt x="4486275" y="2609850"/>
                  </a:cubicBezTo>
                  <a:lnTo>
                    <a:pt x="4467225" y="2638425"/>
                  </a:lnTo>
                  <a:cubicBezTo>
                    <a:pt x="4464050" y="2651125"/>
                    <a:pt x="4454104" y="2663938"/>
                    <a:pt x="4457700" y="2676525"/>
                  </a:cubicBezTo>
                  <a:cubicBezTo>
                    <a:pt x="4461401" y="2689477"/>
                    <a:pt x="4477651" y="2694752"/>
                    <a:pt x="4486275" y="2705100"/>
                  </a:cubicBezTo>
                  <a:cubicBezTo>
                    <a:pt x="4493604" y="2713894"/>
                    <a:pt x="4497230" y="2725580"/>
                    <a:pt x="4505325" y="2733675"/>
                  </a:cubicBezTo>
                  <a:cubicBezTo>
                    <a:pt x="4522023" y="2750373"/>
                    <a:pt x="4540784" y="2756052"/>
                    <a:pt x="4562475" y="2762250"/>
                  </a:cubicBezTo>
                  <a:cubicBezTo>
                    <a:pt x="4575062" y="2765846"/>
                    <a:pt x="4587662" y="2769623"/>
                    <a:pt x="4600575" y="2771775"/>
                  </a:cubicBezTo>
                  <a:cubicBezTo>
                    <a:pt x="4644865" y="2779157"/>
                    <a:pt x="4733925" y="2790825"/>
                    <a:pt x="4733925" y="2790825"/>
                  </a:cubicBezTo>
                  <a:cubicBezTo>
                    <a:pt x="4740275" y="2800350"/>
                    <a:pt x="4744036" y="2812249"/>
                    <a:pt x="4752975" y="2819400"/>
                  </a:cubicBezTo>
                  <a:cubicBezTo>
                    <a:pt x="4760815" y="2825672"/>
                    <a:pt x="4775714" y="2820755"/>
                    <a:pt x="4781550" y="2828925"/>
                  </a:cubicBezTo>
                  <a:cubicBezTo>
                    <a:pt x="4793222" y="2845265"/>
                    <a:pt x="4800600" y="2886075"/>
                    <a:pt x="4800600" y="2886075"/>
                  </a:cubicBezTo>
                  <a:cubicBezTo>
                    <a:pt x="4793775" y="2913377"/>
                    <a:pt x="4783903" y="2971016"/>
                    <a:pt x="4752975" y="2981325"/>
                  </a:cubicBezTo>
                  <a:lnTo>
                    <a:pt x="4695825" y="3000375"/>
                  </a:lnTo>
                  <a:lnTo>
                    <a:pt x="4667250" y="3009900"/>
                  </a:lnTo>
                  <a:cubicBezTo>
                    <a:pt x="4628631" y="3003463"/>
                    <a:pt x="4607523" y="3001507"/>
                    <a:pt x="4572000" y="2990850"/>
                  </a:cubicBezTo>
                  <a:cubicBezTo>
                    <a:pt x="4552766" y="2985080"/>
                    <a:pt x="4533900" y="2978150"/>
                    <a:pt x="4514850" y="2971800"/>
                  </a:cubicBezTo>
                  <a:lnTo>
                    <a:pt x="4486275" y="2962275"/>
                  </a:lnTo>
                  <a:cubicBezTo>
                    <a:pt x="4467651" y="2934339"/>
                    <a:pt x="4465587" y="2936673"/>
                    <a:pt x="4457700" y="2905125"/>
                  </a:cubicBezTo>
                  <a:cubicBezTo>
                    <a:pt x="4453773" y="2889419"/>
                    <a:pt x="4456207" y="2871556"/>
                    <a:pt x="4448175" y="2857500"/>
                  </a:cubicBezTo>
                  <a:cubicBezTo>
                    <a:pt x="4442495" y="2847561"/>
                    <a:pt x="4428394" y="2845779"/>
                    <a:pt x="4419600" y="2838450"/>
                  </a:cubicBezTo>
                  <a:cubicBezTo>
                    <a:pt x="4409252" y="2829826"/>
                    <a:pt x="4402233" y="2817347"/>
                    <a:pt x="4391025" y="2809875"/>
                  </a:cubicBezTo>
                  <a:cubicBezTo>
                    <a:pt x="4382671" y="2804306"/>
                    <a:pt x="4372475" y="2800907"/>
                    <a:pt x="4362450" y="2800350"/>
                  </a:cubicBezTo>
                  <a:cubicBezTo>
                    <a:pt x="4257788" y="2794535"/>
                    <a:pt x="4152900" y="2794000"/>
                    <a:pt x="4048125" y="2790825"/>
                  </a:cubicBezTo>
                  <a:cubicBezTo>
                    <a:pt x="3990942" y="2784471"/>
                    <a:pt x="3958694" y="2782464"/>
                    <a:pt x="3905250" y="2771775"/>
                  </a:cubicBezTo>
                  <a:cubicBezTo>
                    <a:pt x="3892413" y="2769208"/>
                    <a:pt x="3879850" y="2765425"/>
                    <a:pt x="3867150" y="2762250"/>
                  </a:cubicBezTo>
                  <a:lnTo>
                    <a:pt x="3810000" y="2724150"/>
                  </a:lnTo>
                  <a:cubicBezTo>
                    <a:pt x="3800475" y="2717800"/>
                    <a:pt x="3792285" y="2708720"/>
                    <a:pt x="3781425" y="2705100"/>
                  </a:cubicBezTo>
                  <a:lnTo>
                    <a:pt x="3724275" y="2686050"/>
                  </a:lnTo>
                  <a:cubicBezTo>
                    <a:pt x="3702937" y="2678937"/>
                    <a:pt x="3679812" y="2670417"/>
                    <a:pt x="3657600" y="2667000"/>
                  </a:cubicBezTo>
                  <a:cubicBezTo>
                    <a:pt x="3629183" y="2662628"/>
                    <a:pt x="3600450" y="2660650"/>
                    <a:pt x="3571875" y="2657475"/>
                  </a:cubicBezTo>
                  <a:cubicBezTo>
                    <a:pt x="3492581" y="2637651"/>
                    <a:pt x="3570979" y="2661789"/>
                    <a:pt x="3505200" y="2628900"/>
                  </a:cubicBezTo>
                  <a:cubicBezTo>
                    <a:pt x="3496220" y="2624410"/>
                    <a:pt x="3485605" y="2623865"/>
                    <a:pt x="3476625" y="2619375"/>
                  </a:cubicBezTo>
                  <a:cubicBezTo>
                    <a:pt x="3466386" y="2614255"/>
                    <a:pt x="3458289" y="2605445"/>
                    <a:pt x="3448050" y="2600325"/>
                  </a:cubicBezTo>
                  <a:cubicBezTo>
                    <a:pt x="3439070" y="2595835"/>
                    <a:pt x="3428252" y="2595676"/>
                    <a:pt x="3419475" y="2590800"/>
                  </a:cubicBezTo>
                  <a:cubicBezTo>
                    <a:pt x="3399461" y="2579681"/>
                    <a:pt x="3362325" y="2552700"/>
                    <a:pt x="3362325" y="2552700"/>
                  </a:cubicBezTo>
                  <a:cubicBezTo>
                    <a:pt x="3355975" y="2543175"/>
                    <a:pt x="3351370" y="2532220"/>
                    <a:pt x="3343275" y="2524125"/>
                  </a:cubicBezTo>
                  <a:cubicBezTo>
                    <a:pt x="3315978" y="2496828"/>
                    <a:pt x="3317113" y="2511044"/>
                    <a:pt x="3286125" y="2495550"/>
                  </a:cubicBezTo>
                  <a:cubicBezTo>
                    <a:pt x="3275886" y="2490430"/>
                    <a:pt x="3268704" y="2479074"/>
                    <a:pt x="3257550" y="2476500"/>
                  </a:cubicBezTo>
                  <a:cubicBezTo>
                    <a:pt x="3226459" y="2469325"/>
                    <a:pt x="3194050" y="2470150"/>
                    <a:pt x="3162300" y="2466975"/>
                  </a:cubicBezTo>
                  <a:cubicBezTo>
                    <a:pt x="3152775" y="2463800"/>
                    <a:pt x="3140825" y="2464550"/>
                    <a:pt x="3133725" y="2457450"/>
                  </a:cubicBezTo>
                  <a:cubicBezTo>
                    <a:pt x="3126625" y="2450350"/>
                    <a:pt x="3128690" y="2437855"/>
                    <a:pt x="3124200" y="2428875"/>
                  </a:cubicBezTo>
                  <a:cubicBezTo>
                    <a:pt x="3106966" y="2394408"/>
                    <a:pt x="3109532" y="2401761"/>
                    <a:pt x="3076575" y="2390775"/>
                  </a:cubicBezTo>
                  <a:cubicBezTo>
                    <a:pt x="3063875" y="2393950"/>
                    <a:pt x="3050507" y="2395143"/>
                    <a:pt x="3038475" y="2400300"/>
                  </a:cubicBezTo>
                  <a:cubicBezTo>
                    <a:pt x="3027953" y="2404809"/>
                    <a:pt x="3021348" y="2419350"/>
                    <a:pt x="3009900" y="2419350"/>
                  </a:cubicBezTo>
                  <a:cubicBezTo>
                    <a:pt x="2989820" y="2419350"/>
                    <a:pt x="2952750" y="2400300"/>
                    <a:pt x="2952750" y="2400300"/>
                  </a:cubicBezTo>
                  <a:cubicBezTo>
                    <a:pt x="2918012" y="2296087"/>
                    <a:pt x="2973414" y="2453937"/>
                    <a:pt x="2924175" y="2343150"/>
                  </a:cubicBezTo>
                  <a:cubicBezTo>
                    <a:pt x="2913210" y="2318478"/>
                    <a:pt x="2909591" y="2278001"/>
                    <a:pt x="2886075" y="2257425"/>
                  </a:cubicBezTo>
                  <a:cubicBezTo>
                    <a:pt x="2868845" y="2242348"/>
                    <a:pt x="2850645" y="2226565"/>
                    <a:pt x="2828925" y="2219325"/>
                  </a:cubicBezTo>
                  <a:cubicBezTo>
                    <a:pt x="2759356" y="2196135"/>
                    <a:pt x="2791256" y="2205145"/>
                    <a:pt x="2733675" y="2190750"/>
                  </a:cubicBezTo>
                  <a:cubicBezTo>
                    <a:pt x="2679700" y="2193925"/>
                    <a:pt x="2625575" y="2195149"/>
                    <a:pt x="2571750" y="2200275"/>
                  </a:cubicBezTo>
                  <a:cubicBezTo>
                    <a:pt x="2558718" y="2201516"/>
                    <a:pt x="2545359" y="2203946"/>
                    <a:pt x="2533650" y="2209800"/>
                  </a:cubicBezTo>
                  <a:lnTo>
                    <a:pt x="2447925" y="2266950"/>
                  </a:lnTo>
                  <a:lnTo>
                    <a:pt x="2419350" y="2286000"/>
                  </a:lnTo>
                  <a:cubicBezTo>
                    <a:pt x="2411603" y="2309241"/>
                    <a:pt x="2409239" y="2324686"/>
                    <a:pt x="2390775" y="2343150"/>
                  </a:cubicBezTo>
                  <a:cubicBezTo>
                    <a:pt x="2382680" y="2351245"/>
                    <a:pt x="2370756" y="2354595"/>
                    <a:pt x="2362200" y="2362200"/>
                  </a:cubicBezTo>
                  <a:cubicBezTo>
                    <a:pt x="2329743" y="2391050"/>
                    <a:pt x="2313534" y="2419871"/>
                    <a:pt x="2276475" y="2438400"/>
                  </a:cubicBezTo>
                  <a:cubicBezTo>
                    <a:pt x="2258072" y="2447601"/>
                    <a:pt x="2216578" y="2454733"/>
                    <a:pt x="2200275" y="2457450"/>
                  </a:cubicBezTo>
                  <a:cubicBezTo>
                    <a:pt x="2145911" y="2466511"/>
                    <a:pt x="2103698" y="2470297"/>
                    <a:pt x="2047875" y="2476500"/>
                  </a:cubicBezTo>
                  <a:cubicBezTo>
                    <a:pt x="2035175" y="2479675"/>
                    <a:pt x="2021807" y="2480868"/>
                    <a:pt x="2009775" y="2486025"/>
                  </a:cubicBezTo>
                  <a:cubicBezTo>
                    <a:pt x="1999253" y="2490534"/>
                    <a:pt x="1991439" y="2499955"/>
                    <a:pt x="1981200" y="2505075"/>
                  </a:cubicBezTo>
                  <a:cubicBezTo>
                    <a:pt x="1972220" y="2509565"/>
                    <a:pt x="1961605" y="2510110"/>
                    <a:pt x="1952625" y="2514600"/>
                  </a:cubicBezTo>
                  <a:cubicBezTo>
                    <a:pt x="1878767" y="2551529"/>
                    <a:pt x="1967299" y="2519234"/>
                    <a:pt x="1895475" y="2543175"/>
                  </a:cubicBezTo>
                  <a:cubicBezTo>
                    <a:pt x="1866909" y="2538414"/>
                    <a:pt x="1806332" y="2531371"/>
                    <a:pt x="1781175" y="2514600"/>
                  </a:cubicBezTo>
                  <a:cubicBezTo>
                    <a:pt x="1771650" y="2508250"/>
                    <a:pt x="1762839" y="2500670"/>
                    <a:pt x="1752600" y="2495550"/>
                  </a:cubicBezTo>
                  <a:cubicBezTo>
                    <a:pt x="1729152" y="2483826"/>
                    <a:pt x="1688825" y="2480158"/>
                    <a:pt x="1666875" y="2476500"/>
                  </a:cubicBezTo>
                  <a:cubicBezTo>
                    <a:pt x="1651000" y="2470150"/>
                    <a:pt x="1635470" y="2462857"/>
                    <a:pt x="1619250" y="2457450"/>
                  </a:cubicBezTo>
                  <a:cubicBezTo>
                    <a:pt x="1606831" y="2453310"/>
                    <a:pt x="1592859" y="2453779"/>
                    <a:pt x="1581150" y="2447925"/>
                  </a:cubicBezTo>
                  <a:cubicBezTo>
                    <a:pt x="1560672" y="2437686"/>
                    <a:pt x="1545720" y="2417065"/>
                    <a:pt x="1524000" y="2409825"/>
                  </a:cubicBezTo>
                  <a:cubicBezTo>
                    <a:pt x="1504950" y="2403475"/>
                    <a:pt x="1483558" y="2401914"/>
                    <a:pt x="1466850" y="2390775"/>
                  </a:cubicBezTo>
                  <a:cubicBezTo>
                    <a:pt x="1427383" y="2364463"/>
                    <a:pt x="1449381" y="2374501"/>
                    <a:pt x="1400175" y="2362200"/>
                  </a:cubicBezTo>
                  <a:cubicBezTo>
                    <a:pt x="1390650" y="2352675"/>
                    <a:pt x="1383648" y="2339649"/>
                    <a:pt x="1371600" y="2333625"/>
                  </a:cubicBezTo>
                  <a:cubicBezTo>
                    <a:pt x="1357120" y="2326385"/>
                    <a:pt x="1339681" y="2328027"/>
                    <a:pt x="1323975" y="2324100"/>
                  </a:cubicBezTo>
                  <a:cubicBezTo>
                    <a:pt x="1314235" y="2321665"/>
                    <a:pt x="1304925" y="2317750"/>
                    <a:pt x="1295400" y="2314575"/>
                  </a:cubicBezTo>
                  <a:cubicBezTo>
                    <a:pt x="1280953" y="2324207"/>
                    <a:pt x="1257968" y="2343150"/>
                    <a:pt x="1238250" y="2343150"/>
                  </a:cubicBezTo>
                  <a:cubicBezTo>
                    <a:pt x="1212652" y="2343150"/>
                    <a:pt x="1187472" y="2336616"/>
                    <a:pt x="1162050" y="2333625"/>
                  </a:cubicBezTo>
                  <a:lnTo>
                    <a:pt x="1076325" y="2324100"/>
                  </a:lnTo>
                  <a:cubicBezTo>
                    <a:pt x="1020298" y="2305424"/>
                    <a:pt x="1065790" y="2318513"/>
                    <a:pt x="971550" y="2305050"/>
                  </a:cubicBezTo>
                  <a:cubicBezTo>
                    <a:pt x="821908" y="2283673"/>
                    <a:pt x="1029068" y="2308266"/>
                    <a:pt x="828675" y="2286000"/>
                  </a:cubicBezTo>
                  <a:cubicBezTo>
                    <a:pt x="819150" y="2282825"/>
                    <a:pt x="809080" y="2280965"/>
                    <a:pt x="800100" y="2276475"/>
                  </a:cubicBezTo>
                  <a:cubicBezTo>
                    <a:pt x="760901" y="2256875"/>
                    <a:pt x="771713" y="2242471"/>
                    <a:pt x="714375" y="2238375"/>
                  </a:cubicBezTo>
                  <a:lnTo>
                    <a:pt x="581025" y="2228850"/>
                  </a:lnTo>
                  <a:cubicBezTo>
                    <a:pt x="571500" y="2225675"/>
                    <a:pt x="562490" y="2219325"/>
                    <a:pt x="552450" y="2219325"/>
                  </a:cubicBezTo>
                  <a:cubicBezTo>
                    <a:pt x="511255" y="2219325"/>
                    <a:pt x="505811" y="2228192"/>
                    <a:pt x="476250" y="2247900"/>
                  </a:cubicBezTo>
                  <a:cubicBezTo>
                    <a:pt x="459317" y="2273300"/>
                    <a:pt x="454012" y="2285305"/>
                    <a:pt x="428625" y="2305050"/>
                  </a:cubicBezTo>
                  <a:cubicBezTo>
                    <a:pt x="410553" y="2319106"/>
                    <a:pt x="371475" y="2343150"/>
                    <a:pt x="371475" y="2343150"/>
                  </a:cubicBezTo>
                  <a:cubicBezTo>
                    <a:pt x="365125" y="2352675"/>
                    <a:pt x="363600" y="2369242"/>
                    <a:pt x="352425" y="2371725"/>
                  </a:cubicBezTo>
                  <a:cubicBezTo>
                    <a:pt x="330509" y="2376595"/>
                    <a:pt x="307626" y="2367248"/>
                    <a:pt x="285750" y="2362200"/>
                  </a:cubicBezTo>
                  <a:cubicBezTo>
                    <a:pt x="266184" y="2357685"/>
                    <a:pt x="245308" y="2354289"/>
                    <a:pt x="228600" y="2343150"/>
                  </a:cubicBezTo>
                  <a:cubicBezTo>
                    <a:pt x="207697" y="2329215"/>
                    <a:pt x="186095" y="2313107"/>
                    <a:pt x="161925" y="2305050"/>
                  </a:cubicBezTo>
                  <a:cubicBezTo>
                    <a:pt x="137087" y="2296771"/>
                    <a:pt x="110563" y="2294279"/>
                    <a:pt x="85725" y="2286000"/>
                  </a:cubicBezTo>
                  <a:lnTo>
                    <a:pt x="57150" y="2276475"/>
                  </a:lnTo>
                  <a:cubicBezTo>
                    <a:pt x="50800" y="2266950"/>
                    <a:pt x="42749" y="2258361"/>
                    <a:pt x="38100" y="2247900"/>
                  </a:cubicBezTo>
                  <a:cubicBezTo>
                    <a:pt x="29945" y="2229550"/>
                    <a:pt x="25400" y="2209800"/>
                    <a:pt x="19050" y="2190750"/>
                  </a:cubicBezTo>
                  <a:cubicBezTo>
                    <a:pt x="4405" y="2146816"/>
                    <a:pt x="11494" y="2172020"/>
                    <a:pt x="0" y="2114550"/>
                  </a:cubicBezTo>
                  <a:cubicBezTo>
                    <a:pt x="3175" y="2085975"/>
                    <a:pt x="433" y="2056100"/>
                    <a:pt x="9525" y="2028825"/>
                  </a:cubicBezTo>
                  <a:cubicBezTo>
                    <a:pt x="15898" y="2009705"/>
                    <a:pt x="47161" y="1992170"/>
                    <a:pt x="66675" y="1990725"/>
                  </a:cubicBezTo>
                  <a:cubicBezTo>
                    <a:pt x="142733" y="1985091"/>
                    <a:pt x="219075" y="1984375"/>
                    <a:pt x="295275" y="1981200"/>
                  </a:cubicBezTo>
                  <a:cubicBezTo>
                    <a:pt x="292100" y="1920875"/>
                    <a:pt x="297053" y="1859567"/>
                    <a:pt x="285750" y="1800225"/>
                  </a:cubicBezTo>
                  <a:cubicBezTo>
                    <a:pt x="283608" y="1788980"/>
                    <a:pt x="264326" y="1790114"/>
                    <a:pt x="257175" y="1781175"/>
                  </a:cubicBezTo>
                  <a:cubicBezTo>
                    <a:pt x="250903" y="1773335"/>
                    <a:pt x="250825" y="1762125"/>
                    <a:pt x="247650" y="1752600"/>
                  </a:cubicBezTo>
                  <a:cubicBezTo>
                    <a:pt x="250825" y="1736725"/>
                    <a:pt x="249935" y="1719455"/>
                    <a:pt x="257175" y="1704975"/>
                  </a:cubicBezTo>
                  <a:cubicBezTo>
                    <a:pt x="279596" y="1660133"/>
                    <a:pt x="303311" y="1683742"/>
                    <a:pt x="342900" y="1657350"/>
                  </a:cubicBezTo>
                  <a:cubicBezTo>
                    <a:pt x="382683" y="1630828"/>
                    <a:pt x="363380" y="1646395"/>
                    <a:pt x="400050" y="1609725"/>
                  </a:cubicBezTo>
                  <a:cubicBezTo>
                    <a:pt x="403225" y="1600200"/>
                    <a:pt x="409575" y="1591190"/>
                    <a:pt x="409575" y="1581150"/>
                  </a:cubicBezTo>
                  <a:cubicBezTo>
                    <a:pt x="409575" y="1541503"/>
                    <a:pt x="396554" y="1545583"/>
                    <a:pt x="381000" y="1514475"/>
                  </a:cubicBezTo>
                  <a:cubicBezTo>
                    <a:pt x="376510" y="1505495"/>
                    <a:pt x="374650" y="1495425"/>
                    <a:pt x="371475" y="1485900"/>
                  </a:cubicBezTo>
                  <a:cubicBezTo>
                    <a:pt x="377825" y="1466850"/>
                    <a:pt x="382370" y="1447100"/>
                    <a:pt x="390525" y="1428750"/>
                  </a:cubicBezTo>
                  <a:cubicBezTo>
                    <a:pt x="439764" y="1317963"/>
                    <a:pt x="384362" y="1475813"/>
                    <a:pt x="419100" y="1371600"/>
                  </a:cubicBezTo>
                  <a:cubicBezTo>
                    <a:pt x="412750" y="1362075"/>
                    <a:pt x="410289" y="1348145"/>
                    <a:pt x="400050" y="1343025"/>
                  </a:cubicBezTo>
                  <a:cubicBezTo>
                    <a:pt x="382776" y="1334388"/>
                    <a:pt x="361753" y="1337690"/>
                    <a:pt x="342900" y="1333500"/>
                  </a:cubicBezTo>
                  <a:cubicBezTo>
                    <a:pt x="333099" y="1331322"/>
                    <a:pt x="323850" y="1327150"/>
                    <a:pt x="314325" y="1323975"/>
                  </a:cubicBezTo>
                  <a:cubicBezTo>
                    <a:pt x="339521" y="1223189"/>
                    <a:pt x="305312" y="1341873"/>
                    <a:pt x="342900" y="1257300"/>
                  </a:cubicBezTo>
                  <a:cubicBezTo>
                    <a:pt x="351055" y="1238950"/>
                    <a:pt x="361950" y="1200150"/>
                    <a:pt x="361950" y="1200150"/>
                  </a:cubicBezTo>
                  <a:cubicBezTo>
                    <a:pt x="352425" y="1193800"/>
                    <a:pt x="338495" y="1191339"/>
                    <a:pt x="333375" y="1181100"/>
                  </a:cubicBezTo>
                  <a:cubicBezTo>
                    <a:pt x="311363" y="1137077"/>
                    <a:pt x="325772" y="1103397"/>
                    <a:pt x="295275" y="1066800"/>
                  </a:cubicBezTo>
                  <a:cubicBezTo>
                    <a:pt x="287946" y="1058006"/>
                    <a:pt x="275494" y="1055079"/>
                    <a:pt x="266700" y="1047750"/>
                  </a:cubicBezTo>
                  <a:cubicBezTo>
                    <a:pt x="256352" y="1039126"/>
                    <a:pt x="248352" y="1027941"/>
                    <a:pt x="238125" y="1019175"/>
                  </a:cubicBezTo>
                  <a:cubicBezTo>
                    <a:pt x="226072" y="1008844"/>
                    <a:pt x="212078" y="1000931"/>
                    <a:pt x="200025" y="990600"/>
                  </a:cubicBezTo>
                  <a:cubicBezTo>
                    <a:pt x="177013" y="970876"/>
                    <a:pt x="141949" y="930673"/>
                    <a:pt x="133350" y="904875"/>
                  </a:cubicBezTo>
                  <a:lnTo>
                    <a:pt x="123825" y="876300"/>
                  </a:lnTo>
                  <a:cubicBezTo>
                    <a:pt x="127000" y="857250"/>
                    <a:pt x="120632" y="833684"/>
                    <a:pt x="133350" y="819150"/>
                  </a:cubicBezTo>
                  <a:cubicBezTo>
                    <a:pt x="154187" y="795336"/>
                    <a:pt x="292022" y="790871"/>
                    <a:pt x="295275" y="790575"/>
                  </a:cubicBezTo>
                  <a:cubicBezTo>
                    <a:pt x="307975" y="787400"/>
                    <a:pt x="321343" y="786207"/>
                    <a:pt x="333375" y="781050"/>
                  </a:cubicBezTo>
                  <a:cubicBezTo>
                    <a:pt x="356582" y="771104"/>
                    <a:pt x="373361" y="750589"/>
                    <a:pt x="390525" y="733425"/>
                  </a:cubicBezTo>
                  <a:cubicBezTo>
                    <a:pt x="392767" y="724457"/>
                    <a:pt x="403364" y="677930"/>
                    <a:pt x="409575" y="666750"/>
                  </a:cubicBezTo>
                  <a:cubicBezTo>
                    <a:pt x="420694" y="646736"/>
                    <a:pt x="428625" y="622300"/>
                    <a:pt x="447675" y="609600"/>
                  </a:cubicBezTo>
                  <a:cubicBezTo>
                    <a:pt x="457200" y="603250"/>
                    <a:pt x="465531" y="594570"/>
                    <a:pt x="476250" y="590550"/>
                  </a:cubicBezTo>
                  <a:cubicBezTo>
                    <a:pt x="595517" y="545825"/>
                    <a:pt x="470192" y="606754"/>
                    <a:pt x="552450" y="571500"/>
                  </a:cubicBezTo>
                  <a:cubicBezTo>
                    <a:pt x="630765" y="537936"/>
                    <a:pt x="553788" y="570544"/>
                    <a:pt x="619125" y="523875"/>
                  </a:cubicBezTo>
                  <a:cubicBezTo>
                    <a:pt x="630679" y="515622"/>
                    <a:pt x="644525" y="511175"/>
                    <a:pt x="657225" y="504825"/>
                  </a:cubicBezTo>
                  <a:cubicBezTo>
                    <a:pt x="666750" y="492125"/>
                    <a:pt x="677924" y="480508"/>
                    <a:pt x="685800" y="466725"/>
                  </a:cubicBezTo>
                  <a:cubicBezTo>
                    <a:pt x="696835" y="447415"/>
                    <a:pt x="702518" y="394990"/>
                    <a:pt x="704850" y="381000"/>
                  </a:cubicBezTo>
                  <a:cubicBezTo>
                    <a:pt x="701675" y="307975"/>
                    <a:pt x="703703" y="234537"/>
                    <a:pt x="695325" y="161925"/>
                  </a:cubicBezTo>
                  <a:cubicBezTo>
                    <a:pt x="694013" y="150553"/>
                    <a:pt x="677414" y="144741"/>
                    <a:pt x="676275" y="133350"/>
                  </a:cubicBezTo>
                  <a:cubicBezTo>
                    <a:pt x="673005" y="100648"/>
                    <a:pt x="680696" y="62254"/>
                    <a:pt x="704850" y="38100"/>
                  </a:cubicBezTo>
                  <a:cubicBezTo>
                    <a:pt x="712945" y="30005"/>
                    <a:pt x="720725" y="12700"/>
                    <a:pt x="733425" y="9525"/>
                  </a:cubicBezTo>
                  <a:close/>
                </a:path>
              </a:pathLst>
            </a:cu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81" name="Google Shape;381;p52"/>
          <p:cNvSpPr txBox="1"/>
          <p:nvPr>
            <p:ph type="ctrTitle"/>
          </p:nvPr>
        </p:nvSpPr>
        <p:spPr>
          <a:xfrm>
            <a:off x="685800" y="1122363"/>
            <a:ext cx="7772400" cy="23876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Calibri"/>
              <a:buNone/>
            </a:pPr>
            <a:r>
              <a:rPr lang="en-US" sz="4400"/>
              <a:t>KENAPA </a:t>
            </a:r>
            <a:r>
              <a:rPr b="1" lang="en-US" sz="4400"/>
              <a:t>JOKOWI-MA’RUF</a:t>
            </a:r>
            <a:r>
              <a:rPr lang="en-US" sz="4400"/>
              <a:t> MENGUAT DI </a:t>
            </a:r>
            <a:r>
              <a:rPr b="1" lang="en-US" sz="4400"/>
              <a:t>JAWA TIMUR</a:t>
            </a:r>
            <a:endParaRPr b="1" sz="4400"/>
          </a:p>
        </p:txBody>
      </p:sp>
      <p:sp>
        <p:nvSpPr>
          <p:cNvPr id="382" name="Google Shape;382;p52"/>
          <p:cNvSpPr/>
          <p:nvPr/>
        </p:nvSpPr>
        <p:spPr>
          <a:xfrm rot="1638940">
            <a:off x="7316114" y="1182407"/>
            <a:ext cx="1005403" cy="221599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3800">
                <a:solidFill>
                  <a:srgbClr val="EE0001"/>
                </a:solidFill>
                <a:latin typeface="Calibri"/>
                <a:ea typeface="Calibri"/>
                <a:cs typeface="Calibri"/>
                <a:sym typeface="Calibri"/>
              </a:rPr>
              <a:t>?</a:t>
            </a:r>
            <a:endParaRPr sz="13800">
              <a:solidFill>
                <a:srgbClr val="EE0001"/>
              </a:solidFill>
              <a:latin typeface="Calibri"/>
              <a:ea typeface="Calibri"/>
              <a:cs typeface="Calibri"/>
              <a:sym typeface="Calibri"/>
            </a:endParaRPr>
          </a:p>
        </p:txBody>
      </p:sp>
      <p:sp>
        <p:nvSpPr>
          <p:cNvPr id="383" name="Google Shape;383;p52"/>
          <p:cNvSpPr/>
          <p:nvPr/>
        </p:nvSpPr>
        <p:spPr>
          <a:xfrm>
            <a:off x="128789" y="5898524"/>
            <a:ext cx="862884" cy="862884"/>
          </a:xfrm>
          <a:prstGeom prst="ellipse">
            <a:avLst/>
          </a:prstGeom>
          <a:solidFill>
            <a:srgbClr val="EE000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53"/>
          <p:cNvPicPr preferRelativeResize="0"/>
          <p:nvPr/>
        </p:nvPicPr>
        <p:blipFill rotWithShape="1">
          <a:blip r:embed="rId3">
            <a:alphaModFix/>
          </a:blip>
          <a:srcRect b="0" l="0" r="0" t="0"/>
          <a:stretch/>
        </p:blipFill>
        <p:spPr>
          <a:xfrm>
            <a:off x="18144" y="0"/>
            <a:ext cx="9107714" cy="6858000"/>
          </a:xfrm>
          <a:prstGeom prst="rect">
            <a:avLst/>
          </a:prstGeom>
          <a:noFill/>
          <a:ln>
            <a:noFill/>
          </a:ln>
        </p:spPr>
      </p:pic>
      <p:sp>
        <p:nvSpPr>
          <p:cNvPr id="389" name="Google Shape;389;p53"/>
          <p:cNvSpPr txBox="1"/>
          <p:nvPr/>
        </p:nvSpPr>
        <p:spPr>
          <a:xfrm>
            <a:off x="270456" y="2614411"/>
            <a:ext cx="3528812" cy="107721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00427F"/>
                </a:solidFill>
                <a:latin typeface="Calibri"/>
                <a:ea typeface="Calibri"/>
                <a:cs typeface="Calibri"/>
                <a:sym typeface="Calibri"/>
              </a:rPr>
              <a:t>Kedekatan Jokowi-Ma’ruf dengan NU berdampak pada elektabilitasnya di Jawa Timur. 58 % masyarakat Nahdliyin Jatim memilih Jokowi-Ma’ruf.</a:t>
            </a:r>
            <a:endParaRPr b="1" sz="1600">
              <a:solidFill>
                <a:srgbClr val="00427F"/>
              </a:solidFill>
              <a:latin typeface="Calibri"/>
              <a:ea typeface="Calibri"/>
              <a:cs typeface="Calibri"/>
              <a:sym typeface="Calibri"/>
            </a:endParaRPr>
          </a:p>
        </p:txBody>
      </p:sp>
      <p:pic>
        <p:nvPicPr>
          <p:cNvPr id="390" name="Google Shape;390;p53"/>
          <p:cNvPicPr preferRelativeResize="0"/>
          <p:nvPr/>
        </p:nvPicPr>
        <p:blipFill rotWithShape="1">
          <a:blip r:embed="rId4">
            <a:alphaModFix/>
          </a:blip>
          <a:srcRect b="28683" l="8712" r="15151" t="29339"/>
          <a:stretch/>
        </p:blipFill>
        <p:spPr>
          <a:xfrm>
            <a:off x="128789" y="51515"/>
            <a:ext cx="2126397" cy="59242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7"/>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p>
            <a:pPr indent="-64135" lvl="0" marL="228600" rtl="0" algn="l">
              <a:lnSpc>
                <a:spcPct val="80000"/>
              </a:lnSpc>
              <a:spcBef>
                <a:spcPts val="0"/>
              </a:spcBef>
              <a:spcAft>
                <a:spcPts val="0"/>
              </a:spcAft>
              <a:buClr>
                <a:schemeClr val="dk1"/>
              </a:buClr>
              <a:buSzPts val="2590"/>
              <a:buNone/>
            </a:pPr>
            <a:r>
              <a:t/>
            </a:r>
            <a:endParaRPr sz="2590"/>
          </a:p>
          <a:p>
            <a:pPr indent="-228600" lvl="0" marL="228600" rtl="0" algn="l">
              <a:lnSpc>
                <a:spcPct val="80000"/>
              </a:lnSpc>
              <a:spcBef>
                <a:spcPts val="1000"/>
              </a:spcBef>
              <a:spcAft>
                <a:spcPts val="0"/>
              </a:spcAft>
              <a:buClr>
                <a:schemeClr val="dk1"/>
              </a:buClr>
              <a:buSzPts val="2590"/>
              <a:buChar char="•"/>
            </a:pPr>
            <a:r>
              <a:rPr lang="en-US" sz="2590"/>
              <a:t>Peta dukungan publik dalam pemilu bisa dilihat berdasarkan karakteristik demografi dan kewilayahan yang meliputi : Jenis kelamin, umur, pekerjaan, penghasilan dll. Pada peta dukungan terhadap elektabilitas, bisa dilihat berdasarkan sub kultur kewilayahan (Arek, mataraman, tapal kuda, madura) atau berdasarkan sebaran dapil RI.</a:t>
            </a:r>
            <a:endParaRPr/>
          </a:p>
          <a:p>
            <a:pPr indent="-228600" lvl="0" marL="228600" rtl="0" algn="l">
              <a:lnSpc>
                <a:spcPct val="80000"/>
              </a:lnSpc>
              <a:spcBef>
                <a:spcPts val="1000"/>
              </a:spcBef>
              <a:spcAft>
                <a:spcPts val="0"/>
              </a:spcAft>
              <a:buClr>
                <a:schemeClr val="dk1"/>
              </a:buClr>
              <a:buSzPts val="2590"/>
              <a:buChar char="•"/>
            </a:pPr>
            <a:r>
              <a:rPr lang="en-US" sz="2590"/>
              <a:t>Hasil survey ini dapat melihat secara riil peta dukungan calon presiden dan wakil presiden, kekuatan partai politik, suara calon legislatif, serta isu-isu yang berkembang di masyarakat.</a:t>
            </a:r>
            <a:endParaRPr/>
          </a:p>
          <a:p>
            <a:pPr indent="-64135" lvl="0" marL="228600" rtl="0" algn="l">
              <a:lnSpc>
                <a:spcPct val="80000"/>
              </a:lnSpc>
              <a:spcBef>
                <a:spcPts val="1000"/>
              </a:spcBef>
              <a:spcAft>
                <a:spcPts val="0"/>
              </a:spcAft>
              <a:buClr>
                <a:schemeClr val="dk1"/>
              </a:buClr>
              <a:buSzPts val="2590"/>
              <a:buNone/>
            </a:pPr>
            <a:r>
              <a:t/>
            </a:r>
            <a:endParaRPr sz="2590"/>
          </a:p>
        </p:txBody>
      </p:sp>
      <p:pic>
        <p:nvPicPr>
          <p:cNvPr id="176" name="Google Shape;176;p27"/>
          <p:cNvPicPr preferRelativeResize="0"/>
          <p:nvPr/>
        </p:nvPicPr>
        <p:blipFill rotWithShape="1">
          <a:blip r:embed="rId3">
            <a:alphaModFix/>
          </a:blip>
          <a:srcRect b="0" l="0" r="0" t="0"/>
          <a:stretch/>
        </p:blipFill>
        <p:spPr>
          <a:xfrm>
            <a:off x="423827" y="363267"/>
            <a:ext cx="786452" cy="924559"/>
          </a:xfrm>
          <a:prstGeom prst="rect">
            <a:avLst/>
          </a:prstGeom>
          <a:noFill/>
          <a:ln>
            <a:noFill/>
          </a:ln>
        </p:spPr>
      </p:pic>
      <p:sp>
        <p:nvSpPr>
          <p:cNvPr id="177" name="Google Shape;177;p27"/>
          <p:cNvSpPr txBox="1"/>
          <p:nvPr/>
        </p:nvSpPr>
        <p:spPr>
          <a:xfrm>
            <a:off x="1251665" y="333720"/>
            <a:ext cx="2679700" cy="95410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013D7B"/>
                </a:solidFill>
                <a:latin typeface="Calibri"/>
                <a:ea typeface="Calibri"/>
                <a:cs typeface="Calibri"/>
                <a:sym typeface="Calibri"/>
              </a:rPr>
              <a:t>LATAR</a:t>
            </a:r>
            <a:endParaRPr/>
          </a:p>
          <a:p>
            <a:pPr indent="0" lvl="0" marL="0" marR="0" rtl="0" algn="l">
              <a:spcBef>
                <a:spcPts val="0"/>
              </a:spcBef>
              <a:spcAft>
                <a:spcPts val="0"/>
              </a:spcAft>
              <a:buNone/>
            </a:pPr>
            <a:r>
              <a:rPr b="1" lang="en-US" sz="2800">
                <a:solidFill>
                  <a:srgbClr val="013D7B"/>
                </a:solidFill>
                <a:latin typeface="Calibri"/>
                <a:ea typeface="Calibri"/>
                <a:cs typeface="Calibri"/>
                <a:sym typeface="Calibri"/>
              </a:rPr>
              <a:t>BELAKANG</a:t>
            </a:r>
            <a:endParaRPr b="1" sz="2800">
              <a:solidFill>
                <a:srgbClr val="013D7B"/>
              </a:solidFill>
              <a:latin typeface="Calibri"/>
              <a:ea typeface="Calibri"/>
              <a:cs typeface="Calibri"/>
              <a:sym typeface="Calibri"/>
            </a:endParaRPr>
          </a:p>
        </p:txBody>
      </p:sp>
      <p:sp>
        <p:nvSpPr>
          <p:cNvPr id="178" name="Google Shape;178;p27"/>
          <p:cNvSpPr/>
          <p:nvPr/>
        </p:nvSpPr>
        <p:spPr>
          <a:xfrm>
            <a:off x="465213" y="421324"/>
            <a:ext cx="190035" cy="190035"/>
          </a:xfrm>
          <a:prstGeom prst="ellipse">
            <a:avLst/>
          </a:prstGeom>
          <a:solidFill>
            <a:srgbClr val="DCF2F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CF2FD"/>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descr="https://s3-ap-southeast-1.amazonaws.com/storage.asumsi.co/uploads/public/5b7/564/1b5/thumb_2018_800_500_0_0_crop.jpg" id="395" name="Google Shape;395;p54"/>
          <p:cNvPicPr preferRelativeResize="0"/>
          <p:nvPr/>
        </p:nvPicPr>
        <p:blipFill rotWithShape="1">
          <a:blip r:embed="rId3">
            <a:alphaModFix/>
          </a:blip>
          <a:srcRect b="21228" l="50860" r="2829" t="15763"/>
          <a:stretch/>
        </p:blipFill>
        <p:spPr>
          <a:xfrm>
            <a:off x="7204983" y="151308"/>
            <a:ext cx="1250329" cy="1063236"/>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396" name="Google Shape;396;p54"/>
          <p:cNvPicPr preferRelativeResize="0"/>
          <p:nvPr/>
        </p:nvPicPr>
        <p:blipFill rotWithShape="1">
          <a:blip r:embed="rId4">
            <a:alphaModFix/>
          </a:blip>
          <a:srcRect b="0" l="0" r="0" t="0"/>
          <a:stretch/>
        </p:blipFill>
        <p:spPr>
          <a:xfrm>
            <a:off x="5730666" y="151308"/>
            <a:ext cx="1250712" cy="1062781"/>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397" name="Google Shape;397;p54"/>
          <p:cNvPicPr preferRelativeResize="0"/>
          <p:nvPr/>
        </p:nvPicPr>
        <p:blipFill rotWithShape="1">
          <a:blip r:embed="rId5">
            <a:alphaModFix/>
          </a:blip>
          <a:srcRect b="28683" l="8712" r="15151" t="29339"/>
          <a:stretch/>
        </p:blipFill>
        <p:spPr>
          <a:xfrm>
            <a:off x="128789" y="51515"/>
            <a:ext cx="2126397" cy="592429"/>
          </a:xfrm>
          <a:prstGeom prst="rect">
            <a:avLst/>
          </a:prstGeom>
          <a:noFill/>
          <a:ln>
            <a:noFill/>
          </a:ln>
        </p:spPr>
      </p:pic>
      <p:graphicFrame>
        <p:nvGraphicFramePr>
          <p:cNvPr id="398" name="Google Shape;398;p54"/>
          <p:cNvGraphicFramePr/>
          <p:nvPr/>
        </p:nvGraphicFramePr>
        <p:xfrm>
          <a:off x="4339786" y="1297483"/>
          <a:ext cx="3000000" cy="3000000"/>
        </p:xfrm>
        <a:graphic>
          <a:graphicData uri="http://schemas.openxmlformats.org/drawingml/2006/table">
            <a:tbl>
              <a:tblPr>
                <a:noFill/>
                <a:tableStyleId>{57D800D4-264F-4422-8296-54C58AF3C0FC}</a:tableStyleId>
              </a:tblPr>
              <a:tblGrid>
                <a:gridCol w="1068300"/>
                <a:gridCol w="1675275"/>
                <a:gridCol w="1675275"/>
              </a:tblGrid>
              <a:tr h="190500">
                <a:tc>
                  <a:txBody>
                    <a:bodyPr/>
                    <a:lstStyle/>
                    <a:p>
                      <a:pPr indent="0" lvl="0" marL="0" marR="0" rtl="0" algn="l">
                        <a:spcBef>
                          <a:spcPts val="0"/>
                        </a:spcBef>
                        <a:spcAft>
                          <a:spcPts val="0"/>
                        </a:spcAft>
                        <a:buNone/>
                      </a:pPr>
                      <a:r>
                        <a:t/>
                      </a:r>
                      <a:endParaRPr b="0" i="0" sz="1400" u="none" cap="none" strike="noStrike">
                        <a:solidFill>
                          <a:srgbClr val="000000"/>
                        </a:solidFill>
                        <a:latin typeface="Arial"/>
                        <a:ea typeface="Arial"/>
                        <a:cs typeface="Arial"/>
                        <a:sym typeface="Arial"/>
                      </a:endParaRPr>
                    </a:p>
                  </a:txBody>
                  <a:tcPr marT="9525" marB="0" marR="9525" marL="9525" anchor="b"/>
                </a:tc>
                <a:tc>
                  <a:txBody>
                    <a:bodyPr/>
                    <a:lstStyle/>
                    <a:p>
                      <a:pPr indent="0" lvl="0" marL="0" marR="0" rtl="0" algn="ctr">
                        <a:spcBef>
                          <a:spcPts val="0"/>
                        </a:spcBef>
                        <a:spcAft>
                          <a:spcPts val="0"/>
                        </a:spcAft>
                        <a:buNone/>
                      </a:pPr>
                      <a:r>
                        <a:rPr b="1" lang="en-US" sz="1400" u="none" cap="none" strike="noStrike"/>
                        <a:t>(01) Jokowi-Maruf</a:t>
                      </a:r>
                      <a:endParaRPr b="1" i="0" sz="1400" u="none" cap="none" strike="noStrike">
                        <a:solidFill>
                          <a:srgbClr val="000000"/>
                        </a:solidFill>
                        <a:latin typeface="Arial"/>
                        <a:ea typeface="Arial"/>
                        <a:cs typeface="Arial"/>
                        <a:sym typeface="Arial"/>
                      </a:endParaRPr>
                    </a:p>
                  </a:txBody>
                  <a:tcPr marT="9525" marB="0" marR="9525" marL="9525"/>
                </a:tc>
                <a:tc>
                  <a:txBody>
                    <a:bodyPr/>
                    <a:lstStyle/>
                    <a:p>
                      <a:pPr indent="0" lvl="0" marL="0" marR="0" rtl="0" algn="ctr">
                        <a:spcBef>
                          <a:spcPts val="0"/>
                        </a:spcBef>
                        <a:spcAft>
                          <a:spcPts val="0"/>
                        </a:spcAft>
                        <a:buNone/>
                      </a:pPr>
                      <a:r>
                        <a:rPr b="1" lang="en-US" sz="1400" u="none" cap="none" strike="noStrike"/>
                        <a:t>(02) Prabowo-Sandi</a:t>
                      </a:r>
                      <a:endParaRPr b="1" i="0" sz="1400" u="none" cap="none" strike="noStrike">
                        <a:solidFill>
                          <a:srgbClr val="000000"/>
                        </a:solidFill>
                        <a:latin typeface="Arial"/>
                        <a:ea typeface="Arial"/>
                        <a:cs typeface="Arial"/>
                        <a:sym typeface="Arial"/>
                      </a:endParaRPr>
                    </a:p>
                  </a:txBody>
                  <a:tcPr marT="9525" marB="0" marR="9525" marL="9525"/>
                </a:tc>
              </a:tr>
              <a:tr h="190500">
                <a:tc>
                  <a:txBody>
                    <a:bodyPr/>
                    <a:lstStyle/>
                    <a:p>
                      <a:pPr indent="0" lvl="0" marL="0" marR="0" rtl="0" algn="ctr">
                        <a:spcBef>
                          <a:spcPts val="0"/>
                        </a:spcBef>
                        <a:spcAft>
                          <a:spcPts val="0"/>
                        </a:spcAft>
                        <a:buNone/>
                      </a:pPr>
                      <a:r>
                        <a:rPr b="1" lang="en-US" sz="1400" u="none" cap="none" strike="noStrike"/>
                        <a:t>18-26 tahun</a:t>
                      </a:r>
                      <a:endParaRPr b="1" i="0" sz="1400" u="none" cap="none" strike="noStrike">
                        <a:solidFill>
                          <a:srgbClr val="000000"/>
                        </a:solidFill>
                        <a:latin typeface="Arial"/>
                        <a:ea typeface="Arial"/>
                        <a:cs typeface="Arial"/>
                        <a:sym typeface="Arial"/>
                      </a:endParaRPr>
                    </a:p>
                  </a:txBody>
                  <a:tcPr marT="9525" marB="0" marR="9525" marL="9525" anchor="b"/>
                </a:tc>
                <a:tc>
                  <a:txBody>
                    <a:bodyPr/>
                    <a:lstStyle/>
                    <a:p>
                      <a:pPr indent="0" lvl="0" marL="0" marR="0" rtl="0" algn="ctr">
                        <a:spcBef>
                          <a:spcPts val="0"/>
                        </a:spcBef>
                        <a:spcAft>
                          <a:spcPts val="0"/>
                        </a:spcAft>
                        <a:buNone/>
                      </a:pPr>
                      <a:r>
                        <a:rPr lang="en-US" sz="1400" u="none" cap="none" strike="noStrike"/>
                        <a:t>17,6%</a:t>
                      </a:r>
                      <a:endParaRPr b="0" i="0" sz="14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None/>
                      </a:pPr>
                      <a:r>
                        <a:rPr b="1" lang="en-US" sz="1400" u="none" cap="none" strike="noStrike">
                          <a:solidFill>
                            <a:srgbClr val="0070C0"/>
                          </a:solidFill>
                        </a:rPr>
                        <a:t>22,5%</a:t>
                      </a:r>
                      <a:endParaRPr b="1" i="0" sz="1400" u="none" cap="none" strike="noStrike">
                        <a:solidFill>
                          <a:srgbClr val="0070C0"/>
                        </a:solidFill>
                        <a:latin typeface="Arial"/>
                        <a:ea typeface="Arial"/>
                        <a:cs typeface="Arial"/>
                        <a:sym typeface="Arial"/>
                      </a:endParaRPr>
                    </a:p>
                  </a:txBody>
                  <a:tcPr marT="9525" marB="0" marR="9525" marL="9525" anchor="ctr"/>
                </a:tc>
              </a:tr>
              <a:tr h="190500">
                <a:tc>
                  <a:txBody>
                    <a:bodyPr/>
                    <a:lstStyle/>
                    <a:p>
                      <a:pPr indent="0" lvl="0" marL="0" marR="0" rtl="0" algn="ctr">
                        <a:spcBef>
                          <a:spcPts val="0"/>
                        </a:spcBef>
                        <a:spcAft>
                          <a:spcPts val="0"/>
                        </a:spcAft>
                        <a:buNone/>
                      </a:pPr>
                      <a:r>
                        <a:rPr b="1" lang="en-US" sz="1400" u="none" cap="none" strike="noStrike"/>
                        <a:t>27-35 tahun</a:t>
                      </a:r>
                      <a:endParaRPr b="1" i="0" sz="1400" u="none" cap="none" strike="noStrike">
                        <a:solidFill>
                          <a:srgbClr val="000000"/>
                        </a:solidFill>
                        <a:latin typeface="Arial"/>
                        <a:ea typeface="Arial"/>
                        <a:cs typeface="Arial"/>
                        <a:sym typeface="Arial"/>
                      </a:endParaRPr>
                    </a:p>
                  </a:txBody>
                  <a:tcPr marT="9525" marB="0" marR="9525" marL="9525" anchor="b"/>
                </a:tc>
                <a:tc>
                  <a:txBody>
                    <a:bodyPr/>
                    <a:lstStyle/>
                    <a:p>
                      <a:pPr indent="0" lvl="0" marL="0" marR="0" rtl="0" algn="ctr">
                        <a:spcBef>
                          <a:spcPts val="0"/>
                        </a:spcBef>
                        <a:spcAft>
                          <a:spcPts val="0"/>
                        </a:spcAft>
                        <a:buNone/>
                      </a:pPr>
                      <a:r>
                        <a:rPr b="1" lang="en-US" sz="1400" u="none" cap="none" strike="noStrike">
                          <a:solidFill>
                            <a:srgbClr val="C00000"/>
                          </a:solidFill>
                        </a:rPr>
                        <a:t>30,0%</a:t>
                      </a:r>
                      <a:endParaRPr b="1" i="0" sz="1400" u="none" cap="none" strike="noStrike">
                        <a:solidFill>
                          <a:srgbClr val="C00000"/>
                        </a:solidFill>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None/>
                      </a:pPr>
                      <a:r>
                        <a:rPr lang="en-US" sz="1400" u="none" cap="none" strike="noStrike"/>
                        <a:t>23,9%</a:t>
                      </a:r>
                      <a:endParaRPr b="0" i="0" sz="1400" u="none" cap="none" strike="noStrike">
                        <a:solidFill>
                          <a:srgbClr val="000000"/>
                        </a:solidFill>
                        <a:latin typeface="Arial"/>
                        <a:ea typeface="Arial"/>
                        <a:cs typeface="Arial"/>
                        <a:sym typeface="Arial"/>
                      </a:endParaRPr>
                    </a:p>
                  </a:txBody>
                  <a:tcPr marT="9525" marB="0" marR="9525" marL="9525" anchor="ctr"/>
                </a:tc>
              </a:tr>
              <a:tr h="190500">
                <a:tc>
                  <a:txBody>
                    <a:bodyPr/>
                    <a:lstStyle/>
                    <a:p>
                      <a:pPr indent="0" lvl="0" marL="0" marR="0" rtl="0" algn="ctr">
                        <a:spcBef>
                          <a:spcPts val="0"/>
                        </a:spcBef>
                        <a:spcAft>
                          <a:spcPts val="0"/>
                        </a:spcAft>
                        <a:buNone/>
                      </a:pPr>
                      <a:r>
                        <a:rPr b="1" lang="en-US" sz="1400" u="none" cap="none" strike="noStrike"/>
                        <a:t>36-44 tahun</a:t>
                      </a:r>
                      <a:endParaRPr b="1" i="0" sz="1400" u="none" cap="none" strike="noStrike">
                        <a:solidFill>
                          <a:srgbClr val="000000"/>
                        </a:solidFill>
                        <a:latin typeface="Arial"/>
                        <a:ea typeface="Arial"/>
                        <a:cs typeface="Arial"/>
                        <a:sym typeface="Arial"/>
                      </a:endParaRPr>
                    </a:p>
                  </a:txBody>
                  <a:tcPr marT="9525" marB="0" marR="9525" marL="9525" anchor="b"/>
                </a:tc>
                <a:tc>
                  <a:txBody>
                    <a:bodyPr/>
                    <a:lstStyle/>
                    <a:p>
                      <a:pPr indent="0" lvl="0" marL="0" marR="0" rtl="0" algn="ctr">
                        <a:spcBef>
                          <a:spcPts val="0"/>
                        </a:spcBef>
                        <a:spcAft>
                          <a:spcPts val="0"/>
                        </a:spcAft>
                        <a:buNone/>
                      </a:pPr>
                      <a:r>
                        <a:rPr lang="en-US" sz="1400" u="none" cap="none" strike="noStrike"/>
                        <a:t>14,2%</a:t>
                      </a:r>
                      <a:endParaRPr b="0" i="0" sz="14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None/>
                      </a:pPr>
                      <a:r>
                        <a:rPr b="1" lang="en-US" sz="1400" u="none" cap="none" strike="noStrike">
                          <a:solidFill>
                            <a:srgbClr val="0070C0"/>
                          </a:solidFill>
                        </a:rPr>
                        <a:t>17,2%</a:t>
                      </a:r>
                      <a:endParaRPr b="1" i="0" sz="1400" u="none" cap="none" strike="noStrike">
                        <a:solidFill>
                          <a:srgbClr val="0070C0"/>
                        </a:solidFill>
                        <a:latin typeface="Arial"/>
                        <a:ea typeface="Arial"/>
                        <a:cs typeface="Arial"/>
                        <a:sym typeface="Arial"/>
                      </a:endParaRPr>
                    </a:p>
                  </a:txBody>
                  <a:tcPr marT="9525" marB="0" marR="9525" marL="9525" anchor="ctr"/>
                </a:tc>
              </a:tr>
              <a:tr h="190500">
                <a:tc>
                  <a:txBody>
                    <a:bodyPr/>
                    <a:lstStyle/>
                    <a:p>
                      <a:pPr indent="0" lvl="0" marL="0" marR="0" rtl="0" algn="ctr">
                        <a:spcBef>
                          <a:spcPts val="0"/>
                        </a:spcBef>
                        <a:spcAft>
                          <a:spcPts val="0"/>
                        </a:spcAft>
                        <a:buNone/>
                      </a:pPr>
                      <a:r>
                        <a:rPr b="1" lang="en-US" sz="1400" u="none" cap="none" strike="noStrike"/>
                        <a:t>45-53 tahun</a:t>
                      </a:r>
                      <a:endParaRPr b="1" i="0" sz="1400" u="none" cap="none" strike="noStrike">
                        <a:solidFill>
                          <a:srgbClr val="000000"/>
                        </a:solidFill>
                        <a:latin typeface="Arial"/>
                        <a:ea typeface="Arial"/>
                        <a:cs typeface="Arial"/>
                        <a:sym typeface="Arial"/>
                      </a:endParaRPr>
                    </a:p>
                  </a:txBody>
                  <a:tcPr marT="9525" marB="0" marR="9525" marL="9525" anchor="b"/>
                </a:tc>
                <a:tc>
                  <a:txBody>
                    <a:bodyPr/>
                    <a:lstStyle/>
                    <a:p>
                      <a:pPr indent="0" lvl="0" marL="0" marR="0" rtl="0" algn="ctr">
                        <a:spcBef>
                          <a:spcPts val="0"/>
                        </a:spcBef>
                        <a:spcAft>
                          <a:spcPts val="0"/>
                        </a:spcAft>
                        <a:buNone/>
                      </a:pPr>
                      <a:r>
                        <a:rPr lang="en-US" sz="1400" u="none" cap="none" strike="noStrike"/>
                        <a:t>27,3%</a:t>
                      </a:r>
                      <a:endParaRPr b="0" i="0" sz="14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None/>
                      </a:pPr>
                      <a:r>
                        <a:rPr b="1" lang="en-US" sz="1400" u="none" cap="none" strike="noStrike">
                          <a:solidFill>
                            <a:srgbClr val="0070C0"/>
                          </a:solidFill>
                        </a:rPr>
                        <a:t>30,1%</a:t>
                      </a:r>
                      <a:endParaRPr b="1" i="0" sz="1400" u="none" cap="none" strike="noStrike">
                        <a:solidFill>
                          <a:srgbClr val="0070C0"/>
                        </a:solidFill>
                        <a:latin typeface="Arial"/>
                        <a:ea typeface="Arial"/>
                        <a:cs typeface="Arial"/>
                        <a:sym typeface="Arial"/>
                      </a:endParaRPr>
                    </a:p>
                  </a:txBody>
                  <a:tcPr marT="9525" marB="0" marR="9525" marL="9525" anchor="ctr"/>
                </a:tc>
              </a:tr>
              <a:tr h="190500">
                <a:tc>
                  <a:txBody>
                    <a:bodyPr/>
                    <a:lstStyle/>
                    <a:p>
                      <a:pPr indent="0" lvl="0" marL="0" marR="0" rtl="0" algn="ctr">
                        <a:spcBef>
                          <a:spcPts val="0"/>
                        </a:spcBef>
                        <a:spcAft>
                          <a:spcPts val="0"/>
                        </a:spcAft>
                        <a:buNone/>
                      </a:pPr>
                      <a:r>
                        <a:rPr b="1" lang="en-US" sz="1400" u="none" cap="none" strike="noStrike"/>
                        <a:t>54-62 tahun</a:t>
                      </a:r>
                      <a:endParaRPr b="1" i="0" sz="1400" u="none" cap="none" strike="noStrike">
                        <a:solidFill>
                          <a:srgbClr val="000000"/>
                        </a:solidFill>
                        <a:latin typeface="Arial"/>
                        <a:ea typeface="Arial"/>
                        <a:cs typeface="Arial"/>
                        <a:sym typeface="Arial"/>
                      </a:endParaRPr>
                    </a:p>
                  </a:txBody>
                  <a:tcPr marT="9525" marB="0" marR="9525" marL="9525" anchor="b"/>
                </a:tc>
                <a:tc>
                  <a:txBody>
                    <a:bodyPr/>
                    <a:lstStyle/>
                    <a:p>
                      <a:pPr indent="0" lvl="0" marL="0" marR="0" rtl="0" algn="ctr">
                        <a:spcBef>
                          <a:spcPts val="0"/>
                        </a:spcBef>
                        <a:spcAft>
                          <a:spcPts val="0"/>
                        </a:spcAft>
                        <a:buNone/>
                      </a:pPr>
                      <a:r>
                        <a:rPr b="1" lang="en-US" sz="1400" u="none" cap="none" strike="noStrike">
                          <a:solidFill>
                            <a:srgbClr val="C00000"/>
                          </a:solidFill>
                        </a:rPr>
                        <a:t>8,6%</a:t>
                      </a:r>
                      <a:endParaRPr b="1" i="0" sz="1400" u="none" cap="none" strike="noStrike">
                        <a:solidFill>
                          <a:srgbClr val="C00000"/>
                        </a:solidFill>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None/>
                      </a:pPr>
                      <a:r>
                        <a:rPr lang="en-US" sz="1400" u="none" cap="none" strike="noStrike"/>
                        <a:t>5,7%</a:t>
                      </a:r>
                      <a:endParaRPr b="0" i="0" sz="1400" u="none" cap="none" strike="noStrike">
                        <a:solidFill>
                          <a:srgbClr val="000000"/>
                        </a:solidFill>
                        <a:latin typeface="Arial"/>
                        <a:ea typeface="Arial"/>
                        <a:cs typeface="Arial"/>
                        <a:sym typeface="Arial"/>
                      </a:endParaRPr>
                    </a:p>
                  </a:txBody>
                  <a:tcPr marT="9525" marB="0" marR="9525" marL="9525" anchor="ctr"/>
                </a:tc>
              </a:tr>
              <a:tr h="190500">
                <a:tc>
                  <a:txBody>
                    <a:bodyPr/>
                    <a:lstStyle/>
                    <a:p>
                      <a:pPr indent="0" lvl="0" marL="0" marR="0" rtl="0" algn="ctr">
                        <a:spcBef>
                          <a:spcPts val="0"/>
                        </a:spcBef>
                        <a:spcAft>
                          <a:spcPts val="0"/>
                        </a:spcAft>
                        <a:buNone/>
                      </a:pPr>
                      <a:r>
                        <a:rPr b="1" lang="en-US" sz="1400" u="none" cap="none" strike="noStrike"/>
                        <a:t>&gt;62 tahun</a:t>
                      </a:r>
                      <a:endParaRPr b="1" i="0" sz="1400" u="none" cap="none" strike="noStrike">
                        <a:solidFill>
                          <a:srgbClr val="000000"/>
                        </a:solidFill>
                        <a:latin typeface="Arial"/>
                        <a:ea typeface="Arial"/>
                        <a:cs typeface="Arial"/>
                        <a:sym typeface="Arial"/>
                      </a:endParaRPr>
                    </a:p>
                  </a:txBody>
                  <a:tcPr marT="9525" marB="0" marR="9525" marL="9525" anchor="b"/>
                </a:tc>
                <a:tc>
                  <a:txBody>
                    <a:bodyPr/>
                    <a:lstStyle/>
                    <a:p>
                      <a:pPr indent="0" lvl="0" marL="0" marR="0" rtl="0" algn="ctr">
                        <a:spcBef>
                          <a:spcPts val="0"/>
                        </a:spcBef>
                        <a:spcAft>
                          <a:spcPts val="0"/>
                        </a:spcAft>
                        <a:buNone/>
                      </a:pPr>
                      <a:r>
                        <a:rPr b="1" lang="en-US" sz="1400" u="none" cap="none" strike="noStrike">
                          <a:solidFill>
                            <a:srgbClr val="C00000"/>
                          </a:solidFill>
                        </a:rPr>
                        <a:t>2,2%</a:t>
                      </a:r>
                      <a:endParaRPr b="1" i="0" sz="1400" u="none" cap="none" strike="noStrike">
                        <a:solidFill>
                          <a:srgbClr val="C00000"/>
                        </a:solidFill>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None/>
                      </a:pPr>
                      <a:r>
                        <a:rPr lang="en-US" sz="1400" u="none" cap="none" strike="noStrike"/>
                        <a:t>,5%</a:t>
                      </a:r>
                      <a:endParaRPr b="0" i="0" sz="1400" u="none" cap="none" strike="noStrike">
                        <a:solidFill>
                          <a:srgbClr val="000000"/>
                        </a:solidFill>
                        <a:latin typeface="Arial"/>
                        <a:ea typeface="Arial"/>
                        <a:cs typeface="Arial"/>
                        <a:sym typeface="Arial"/>
                      </a:endParaRPr>
                    </a:p>
                  </a:txBody>
                  <a:tcPr marT="9525" marB="0" marR="9525" marL="9525" anchor="ctr"/>
                </a:tc>
              </a:tr>
            </a:tbl>
          </a:graphicData>
        </a:graphic>
      </p:graphicFrame>
      <p:graphicFrame>
        <p:nvGraphicFramePr>
          <p:cNvPr id="399" name="Google Shape;399;p54"/>
          <p:cNvGraphicFramePr/>
          <p:nvPr/>
        </p:nvGraphicFramePr>
        <p:xfrm>
          <a:off x="4339786" y="3439859"/>
          <a:ext cx="3000000" cy="3000000"/>
        </p:xfrm>
        <a:graphic>
          <a:graphicData uri="http://schemas.openxmlformats.org/drawingml/2006/table">
            <a:tbl>
              <a:tblPr>
                <a:noFill/>
                <a:tableStyleId>{57D800D4-264F-4422-8296-54C58AF3C0FC}</a:tableStyleId>
              </a:tblPr>
              <a:tblGrid>
                <a:gridCol w="1068300"/>
                <a:gridCol w="1675275"/>
                <a:gridCol w="1675275"/>
              </a:tblGrid>
              <a:tr h="190500">
                <a:tc>
                  <a:txBody>
                    <a:bodyPr/>
                    <a:lstStyle/>
                    <a:p>
                      <a:pPr indent="0" lvl="0" marL="0" marR="0" rtl="0" algn="l">
                        <a:spcBef>
                          <a:spcPts val="0"/>
                        </a:spcBef>
                        <a:spcAft>
                          <a:spcPts val="0"/>
                        </a:spcAft>
                        <a:buNone/>
                      </a:pPr>
                      <a:r>
                        <a:t/>
                      </a:r>
                      <a:endParaRPr b="0" i="0" sz="1400" u="none" cap="none" strike="noStrike">
                        <a:solidFill>
                          <a:srgbClr val="000000"/>
                        </a:solidFill>
                        <a:latin typeface="Arial"/>
                        <a:ea typeface="Arial"/>
                        <a:cs typeface="Arial"/>
                        <a:sym typeface="Arial"/>
                      </a:endParaRPr>
                    </a:p>
                  </a:txBody>
                  <a:tcPr marT="9525" marB="0" marR="9525" marL="9525" anchor="b"/>
                </a:tc>
                <a:tc>
                  <a:txBody>
                    <a:bodyPr/>
                    <a:lstStyle/>
                    <a:p>
                      <a:pPr indent="0" lvl="0" marL="0" marR="0" rtl="0" algn="ctr">
                        <a:spcBef>
                          <a:spcPts val="0"/>
                        </a:spcBef>
                        <a:spcAft>
                          <a:spcPts val="0"/>
                        </a:spcAft>
                        <a:buNone/>
                      </a:pPr>
                      <a:r>
                        <a:rPr b="1" lang="en-US" sz="1400" u="none" cap="none" strike="noStrike"/>
                        <a:t>(01) Jokowi-Maruf</a:t>
                      </a:r>
                      <a:endParaRPr b="1" i="0" sz="1400" u="none" cap="none" strike="noStrike">
                        <a:solidFill>
                          <a:srgbClr val="000000"/>
                        </a:solidFill>
                        <a:latin typeface="Arial"/>
                        <a:ea typeface="Arial"/>
                        <a:cs typeface="Arial"/>
                        <a:sym typeface="Arial"/>
                      </a:endParaRPr>
                    </a:p>
                  </a:txBody>
                  <a:tcPr marT="9525" marB="0" marR="9525" marL="9525"/>
                </a:tc>
                <a:tc>
                  <a:txBody>
                    <a:bodyPr/>
                    <a:lstStyle/>
                    <a:p>
                      <a:pPr indent="0" lvl="0" marL="0" marR="0" rtl="0" algn="ctr">
                        <a:spcBef>
                          <a:spcPts val="0"/>
                        </a:spcBef>
                        <a:spcAft>
                          <a:spcPts val="0"/>
                        </a:spcAft>
                        <a:buNone/>
                      </a:pPr>
                      <a:r>
                        <a:rPr b="1" lang="en-US" sz="1400" u="none" cap="none" strike="noStrike"/>
                        <a:t>(02) Prabowo-Sandi</a:t>
                      </a:r>
                      <a:endParaRPr b="1" i="0" sz="1400" u="none" cap="none" strike="noStrike">
                        <a:solidFill>
                          <a:srgbClr val="000000"/>
                        </a:solidFill>
                        <a:latin typeface="Arial"/>
                        <a:ea typeface="Arial"/>
                        <a:cs typeface="Arial"/>
                        <a:sym typeface="Arial"/>
                      </a:endParaRPr>
                    </a:p>
                  </a:txBody>
                  <a:tcPr marT="9525" marB="0" marR="9525" marL="9525"/>
                </a:tc>
              </a:tr>
              <a:tr h="190500">
                <a:tc>
                  <a:txBody>
                    <a:bodyPr/>
                    <a:lstStyle/>
                    <a:p>
                      <a:pPr indent="0" lvl="0" marL="0" marR="0" rtl="0" algn="ctr">
                        <a:spcBef>
                          <a:spcPts val="0"/>
                        </a:spcBef>
                        <a:spcAft>
                          <a:spcPts val="0"/>
                        </a:spcAft>
                        <a:buNone/>
                      </a:pPr>
                      <a:r>
                        <a:rPr b="1" lang="en-US" sz="1400" u="none" cap="none" strike="noStrike"/>
                        <a:t>Pria</a:t>
                      </a:r>
                      <a:endParaRPr b="1" i="0" sz="1400" u="none" cap="none" strike="noStrike">
                        <a:solidFill>
                          <a:srgbClr val="000000"/>
                        </a:solidFill>
                        <a:latin typeface="Arial"/>
                        <a:ea typeface="Arial"/>
                        <a:cs typeface="Arial"/>
                        <a:sym typeface="Arial"/>
                      </a:endParaRPr>
                    </a:p>
                  </a:txBody>
                  <a:tcPr marT="9525" marB="0" marR="9525" marL="9525" anchor="b"/>
                </a:tc>
                <a:tc>
                  <a:txBody>
                    <a:bodyPr/>
                    <a:lstStyle/>
                    <a:p>
                      <a:pPr indent="0" lvl="0" marL="0" marR="0" rtl="0" algn="ctr">
                        <a:spcBef>
                          <a:spcPts val="0"/>
                        </a:spcBef>
                        <a:spcAft>
                          <a:spcPts val="0"/>
                        </a:spcAft>
                        <a:buNone/>
                      </a:pPr>
                      <a:r>
                        <a:rPr b="0" lang="en-US" sz="1400" u="none" cap="none" strike="noStrike"/>
                        <a:t>48,2%</a:t>
                      </a:r>
                      <a:endParaRPr b="0" i="0" sz="14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None/>
                      </a:pPr>
                      <a:r>
                        <a:rPr b="1" lang="en-US" sz="1400" u="none" cap="none" strike="noStrike">
                          <a:solidFill>
                            <a:srgbClr val="0070C0"/>
                          </a:solidFill>
                        </a:rPr>
                        <a:t>58,1%</a:t>
                      </a:r>
                      <a:endParaRPr b="1" i="0" sz="1400" u="none" cap="none" strike="noStrike">
                        <a:solidFill>
                          <a:srgbClr val="0070C0"/>
                        </a:solidFill>
                        <a:latin typeface="Arial"/>
                        <a:ea typeface="Arial"/>
                        <a:cs typeface="Arial"/>
                        <a:sym typeface="Arial"/>
                      </a:endParaRPr>
                    </a:p>
                  </a:txBody>
                  <a:tcPr marT="9525" marB="0" marR="9525" marL="9525" anchor="ctr"/>
                </a:tc>
              </a:tr>
              <a:tr h="190500">
                <a:tc>
                  <a:txBody>
                    <a:bodyPr/>
                    <a:lstStyle/>
                    <a:p>
                      <a:pPr indent="0" lvl="0" marL="0" marR="0" rtl="0" algn="ctr">
                        <a:spcBef>
                          <a:spcPts val="0"/>
                        </a:spcBef>
                        <a:spcAft>
                          <a:spcPts val="0"/>
                        </a:spcAft>
                        <a:buNone/>
                      </a:pPr>
                      <a:r>
                        <a:rPr b="1" lang="en-US" sz="1400" u="none" cap="none" strike="noStrike"/>
                        <a:t>Wanita</a:t>
                      </a:r>
                      <a:endParaRPr b="1" i="0" sz="1400" u="none" cap="none" strike="noStrike">
                        <a:solidFill>
                          <a:srgbClr val="000000"/>
                        </a:solidFill>
                        <a:latin typeface="Arial"/>
                        <a:ea typeface="Arial"/>
                        <a:cs typeface="Arial"/>
                        <a:sym typeface="Arial"/>
                      </a:endParaRPr>
                    </a:p>
                  </a:txBody>
                  <a:tcPr marT="9525" marB="0" marR="9525" marL="9525" anchor="b"/>
                </a:tc>
                <a:tc>
                  <a:txBody>
                    <a:bodyPr/>
                    <a:lstStyle/>
                    <a:p>
                      <a:pPr indent="0" lvl="0" marL="0" marR="0" rtl="0" algn="ctr">
                        <a:spcBef>
                          <a:spcPts val="0"/>
                        </a:spcBef>
                        <a:spcAft>
                          <a:spcPts val="0"/>
                        </a:spcAft>
                        <a:buNone/>
                      </a:pPr>
                      <a:r>
                        <a:rPr b="1" lang="en-US" sz="1400" u="none" cap="none" strike="noStrike">
                          <a:solidFill>
                            <a:srgbClr val="C00000"/>
                          </a:solidFill>
                        </a:rPr>
                        <a:t>51,3%</a:t>
                      </a:r>
                      <a:endParaRPr b="1" i="0" sz="1400" u="none" cap="none" strike="noStrike">
                        <a:solidFill>
                          <a:srgbClr val="C00000"/>
                        </a:solidFill>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None/>
                      </a:pPr>
                      <a:r>
                        <a:rPr b="0" lang="en-US" sz="1400" u="none" cap="none" strike="noStrike"/>
                        <a:t>41,4%</a:t>
                      </a:r>
                      <a:endParaRPr b="0" i="0" sz="1400" u="none" cap="none" strike="noStrike">
                        <a:solidFill>
                          <a:srgbClr val="000000"/>
                        </a:solidFill>
                        <a:latin typeface="Arial"/>
                        <a:ea typeface="Arial"/>
                        <a:cs typeface="Arial"/>
                        <a:sym typeface="Arial"/>
                      </a:endParaRPr>
                    </a:p>
                  </a:txBody>
                  <a:tcPr marT="9525" marB="0" marR="9525" marL="9525" anchor="ctr"/>
                </a:tc>
              </a:tr>
            </a:tbl>
          </a:graphicData>
        </a:graphic>
      </p:graphicFrame>
      <p:graphicFrame>
        <p:nvGraphicFramePr>
          <p:cNvPr id="400" name="Google Shape;400;p54"/>
          <p:cNvGraphicFramePr/>
          <p:nvPr/>
        </p:nvGraphicFramePr>
        <p:xfrm>
          <a:off x="4339786" y="4817695"/>
          <a:ext cx="3000000" cy="3000000"/>
        </p:xfrm>
        <a:graphic>
          <a:graphicData uri="http://schemas.openxmlformats.org/drawingml/2006/table">
            <a:tbl>
              <a:tblPr>
                <a:noFill/>
                <a:tableStyleId>{57D800D4-264F-4422-8296-54C58AF3C0FC}</a:tableStyleId>
              </a:tblPr>
              <a:tblGrid>
                <a:gridCol w="1068300"/>
                <a:gridCol w="1675275"/>
                <a:gridCol w="1675275"/>
              </a:tblGrid>
              <a:tr h="190500">
                <a:tc>
                  <a:txBody>
                    <a:bodyPr/>
                    <a:lstStyle/>
                    <a:p>
                      <a:pPr indent="0" lvl="0" marL="0" marR="0" rtl="0" algn="l">
                        <a:spcBef>
                          <a:spcPts val="0"/>
                        </a:spcBef>
                        <a:spcAft>
                          <a:spcPts val="0"/>
                        </a:spcAft>
                        <a:buNone/>
                      </a:pPr>
                      <a:r>
                        <a:t/>
                      </a:r>
                      <a:endParaRPr b="1" i="0" sz="1400" u="none" cap="none" strike="noStrike">
                        <a:solidFill>
                          <a:srgbClr val="000000"/>
                        </a:solidFill>
                        <a:latin typeface="Arial"/>
                        <a:ea typeface="Arial"/>
                        <a:cs typeface="Arial"/>
                        <a:sym typeface="Arial"/>
                      </a:endParaRPr>
                    </a:p>
                  </a:txBody>
                  <a:tcPr marT="9525" marB="0" marR="9525" marL="9525" anchor="b"/>
                </a:tc>
                <a:tc>
                  <a:txBody>
                    <a:bodyPr/>
                    <a:lstStyle/>
                    <a:p>
                      <a:pPr indent="0" lvl="0" marL="0" marR="0" rtl="0" algn="l">
                        <a:spcBef>
                          <a:spcPts val="0"/>
                        </a:spcBef>
                        <a:spcAft>
                          <a:spcPts val="0"/>
                        </a:spcAft>
                        <a:buNone/>
                      </a:pPr>
                      <a:r>
                        <a:rPr b="1" lang="en-US" sz="1400" u="none" cap="none" strike="noStrike"/>
                        <a:t>(01) Jokowi-Maruf</a:t>
                      </a:r>
                      <a:endParaRPr b="1" i="0" sz="1400" u="none" cap="none" strike="noStrike">
                        <a:solidFill>
                          <a:srgbClr val="000000"/>
                        </a:solidFill>
                        <a:latin typeface="Arial"/>
                        <a:ea typeface="Arial"/>
                        <a:cs typeface="Arial"/>
                        <a:sym typeface="Arial"/>
                      </a:endParaRPr>
                    </a:p>
                  </a:txBody>
                  <a:tcPr marT="9525" marB="0" marR="9525" marL="9525"/>
                </a:tc>
                <a:tc>
                  <a:txBody>
                    <a:bodyPr/>
                    <a:lstStyle/>
                    <a:p>
                      <a:pPr indent="0" lvl="0" marL="0" marR="0" rtl="0" algn="l">
                        <a:spcBef>
                          <a:spcPts val="0"/>
                        </a:spcBef>
                        <a:spcAft>
                          <a:spcPts val="0"/>
                        </a:spcAft>
                        <a:buNone/>
                      </a:pPr>
                      <a:r>
                        <a:rPr b="1" lang="en-US" sz="1400" u="none" cap="none" strike="noStrike"/>
                        <a:t>(02) Prabowo-Sandi</a:t>
                      </a:r>
                      <a:endParaRPr b="1" i="0" sz="1400" u="none" cap="none" strike="noStrike">
                        <a:solidFill>
                          <a:srgbClr val="000000"/>
                        </a:solidFill>
                        <a:latin typeface="Arial"/>
                        <a:ea typeface="Arial"/>
                        <a:cs typeface="Arial"/>
                        <a:sym typeface="Arial"/>
                      </a:endParaRPr>
                    </a:p>
                  </a:txBody>
                  <a:tcPr marT="9525" marB="0" marR="9525" marL="9525"/>
                </a:tc>
              </a:tr>
              <a:tr h="190500">
                <a:tc>
                  <a:txBody>
                    <a:bodyPr/>
                    <a:lstStyle/>
                    <a:p>
                      <a:pPr indent="0" lvl="0" marL="0" marR="0" rtl="0" algn="ctr">
                        <a:spcBef>
                          <a:spcPts val="0"/>
                        </a:spcBef>
                        <a:spcAft>
                          <a:spcPts val="0"/>
                        </a:spcAft>
                        <a:buNone/>
                      </a:pPr>
                      <a:r>
                        <a:rPr b="1" lang="en-US" sz="1400" u="none" cap="none" strike="noStrike"/>
                        <a:t>&lt; Rp. 1 juta</a:t>
                      </a:r>
                      <a:endParaRPr b="1" i="0" sz="1400" u="none" cap="none" strike="noStrike">
                        <a:solidFill>
                          <a:srgbClr val="000000"/>
                        </a:solidFill>
                        <a:latin typeface="Arial"/>
                        <a:ea typeface="Arial"/>
                        <a:cs typeface="Arial"/>
                        <a:sym typeface="Arial"/>
                      </a:endParaRPr>
                    </a:p>
                  </a:txBody>
                  <a:tcPr marT="9525" marB="0" marR="9525" marL="9525" anchor="b"/>
                </a:tc>
                <a:tc>
                  <a:txBody>
                    <a:bodyPr/>
                    <a:lstStyle/>
                    <a:p>
                      <a:pPr indent="0" lvl="0" marL="0" marR="0" rtl="0" algn="r">
                        <a:spcBef>
                          <a:spcPts val="0"/>
                        </a:spcBef>
                        <a:spcAft>
                          <a:spcPts val="0"/>
                        </a:spcAft>
                        <a:buNone/>
                      </a:pPr>
                      <a:r>
                        <a:rPr b="1" lang="en-US" sz="1400" u="none" cap="none" strike="noStrike">
                          <a:solidFill>
                            <a:srgbClr val="FF0000"/>
                          </a:solidFill>
                        </a:rPr>
                        <a:t>29,7%</a:t>
                      </a:r>
                      <a:endParaRPr b="1" i="0" sz="1400" u="none" cap="none" strike="noStrike">
                        <a:solidFill>
                          <a:srgbClr val="FF0000"/>
                        </a:solidFill>
                        <a:latin typeface="Arial"/>
                        <a:ea typeface="Arial"/>
                        <a:cs typeface="Arial"/>
                        <a:sym typeface="Arial"/>
                      </a:endParaRPr>
                    </a:p>
                  </a:txBody>
                  <a:tcPr marT="9525" marB="0" marR="9525" marL="9525" anchor="ctr"/>
                </a:tc>
                <a:tc>
                  <a:txBody>
                    <a:bodyPr/>
                    <a:lstStyle/>
                    <a:p>
                      <a:pPr indent="0" lvl="0" marL="0" marR="0" rtl="0" algn="r">
                        <a:spcBef>
                          <a:spcPts val="0"/>
                        </a:spcBef>
                        <a:spcAft>
                          <a:spcPts val="0"/>
                        </a:spcAft>
                        <a:buNone/>
                      </a:pPr>
                      <a:r>
                        <a:rPr lang="en-US" sz="1400" u="none" cap="none" strike="noStrike"/>
                        <a:t>28,8%</a:t>
                      </a:r>
                      <a:endParaRPr b="0" i="0" sz="1400" u="none" cap="none" strike="noStrike">
                        <a:solidFill>
                          <a:srgbClr val="000000"/>
                        </a:solidFill>
                        <a:latin typeface="Arial"/>
                        <a:ea typeface="Arial"/>
                        <a:cs typeface="Arial"/>
                        <a:sym typeface="Arial"/>
                      </a:endParaRPr>
                    </a:p>
                  </a:txBody>
                  <a:tcPr marT="9525" marB="0" marR="9525" marL="9525" anchor="ctr"/>
                </a:tc>
              </a:tr>
              <a:tr h="190500">
                <a:tc>
                  <a:txBody>
                    <a:bodyPr/>
                    <a:lstStyle/>
                    <a:p>
                      <a:pPr indent="0" lvl="0" marL="0" marR="0" rtl="0" algn="ctr">
                        <a:spcBef>
                          <a:spcPts val="0"/>
                        </a:spcBef>
                        <a:spcAft>
                          <a:spcPts val="0"/>
                        </a:spcAft>
                        <a:buNone/>
                      </a:pPr>
                      <a:r>
                        <a:rPr b="1" lang="en-US" sz="1400" u="none" cap="none" strike="noStrike"/>
                        <a:t>Rp. 1 – 2 juta</a:t>
                      </a:r>
                      <a:endParaRPr b="1" i="0" sz="1400" u="none" cap="none" strike="noStrike">
                        <a:solidFill>
                          <a:srgbClr val="000000"/>
                        </a:solidFill>
                        <a:latin typeface="Arial"/>
                        <a:ea typeface="Arial"/>
                        <a:cs typeface="Arial"/>
                        <a:sym typeface="Arial"/>
                      </a:endParaRPr>
                    </a:p>
                  </a:txBody>
                  <a:tcPr marT="9525" marB="0" marR="9525" marL="9525" anchor="b"/>
                </a:tc>
                <a:tc>
                  <a:txBody>
                    <a:bodyPr/>
                    <a:lstStyle/>
                    <a:p>
                      <a:pPr indent="0" lvl="0" marL="0" marR="0" rtl="0" algn="r">
                        <a:spcBef>
                          <a:spcPts val="0"/>
                        </a:spcBef>
                        <a:spcAft>
                          <a:spcPts val="0"/>
                        </a:spcAft>
                        <a:buNone/>
                      </a:pPr>
                      <a:r>
                        <a:rPr b="1" lang="en-US" sz="1400" u="none" cap="none" strike="noStrike">
                          <a:solidFill>
                            <a:srgbClr val="FF0000"/>
                          </a:solidFill>
                        </a:rPr>
                        <a:t>34,5%</a:t>
                      </a:r>
                      <a:endParaRPr b="1" i="0" sz="1400" u="none" cap="none" strike="noStrike">
                        <a:solidFill>
                          <a:srgbClr val="FF0000"/>
                        </a:solidFill>
                        <a:latin typeface="Arial"/>
                        <a:ea typeface="Arial"/>
                        <a:cs typeface="Arial"/>
                        <a:sym typeface="Arial"/>
                      </a:endParaRPr>
                    </a:p>
                  </a:txBody>
                  <a:tcPr marT="9525" marB="0" marR="9525" marL="9525" anchor="ctr"/>
                </a:tc>
                <a:tc>
                  <a:txBody>
                    <a:bodyPr/>
                    <a:lstStyle/>
                    <a:p>
                      <a:pPr indent="0" lvl="0" marL="0" marR="0" rtl="0" algn="r">
                        <a:spcBef>
                          <a:spcPts val="0"/>
                        </a:spcBef>
                        <a:spcAft>
                          <a:spcPts val="0"/>
                        </a:spcAft>
                        <a:buNone/>
                      </a:pPr>
                      <a:r>
                        <a:rPr lang="en-US" sz="1400" u="none" cap="none" strike="noStrike"/>
                        <a:t>31,3%</a:t>
                      </a:r>
                      <a:endParaRPr b="0" i="0" sz="1400" u="none" cap="none" strike="noStrike">
                        <a:solidFill>
                          <a:srgbClr val="000000"/>
                        </a:solidFill>
                        <a:latin typeface="Arial"/>
                        <a:ea typeface="Arial"/>
                        <a:cs typeface="Arial"/>
                        <a:sym typeface="Arial"/>
                      </a:endParaRPr>
                    </a:p>
                  </a:txBody>
                  <a:tcPr marT="9525" marB="0" marR="9525" marL="9525" anchor="ctr"/>
                </a:tc>
              </a:tr>
              <a:tr h="190500">
                <a:tc>
                  <a:txBody>
                    <a:bodyPr/>
                    <a:lstStyle/>
                    <a:p>
                      <a:pPr indent="0" lvl="0" marL="0" marR="0" rtl="0" algn="ctr">
                        <a:spcBef>
                          <a:spcPts val="0"/>
                        </a:spcBef>
                        <a:spcAft>
                          <a:spcPts val="0"/>
                        </a:spcAft>
                        <a:buNone/>
                      </a:pPr>
                      <a:r>
                        <a:rPr b="1" lang="en-US" sz="1400" u="none" cap="none" strike="noStrike"/>
                        <a:t>Rp. 2 – 3 juta</a:t>
                      </a:r>
                      <a:endParaRPr b="1" i="0" sz="1400" u="none" cap="none" strike="noStrike">
                        <a:solidFill>
                          <a:srgbClr val="000000"/>
                        </a:solidFill>
                        <a:latin typeface="Arial"/>
                        <a:ea typeface="Arial"/>
                        <a:cs typeface="Arial"/>
                        <a:sym typeface="Arial"/>
                      </a:endParaRPr>
                    </a:p>
                  </a:txBody>
                  <a:tcPr marT="9525" marB="0" marR="9525" marL="9525" anchor="b"/>
                </a:tc>
                <a:tc>
                  <a:txBody>
                    <a:bodyPr/>
                    <a:lstStyle/>
                    <a:p>
                      <a:pPr indent="0" lvl="0" marL="0" marR="0" rtl="0" algn="r">
                        <a:spcBef>
                          <a:spcPts val="0"/>
                        </a:spcBef>
                        <a:spcAft>
                          <a:spcPts val="0"/>
                        </a:spcAft>
                        <a:buNone/>
                      </a:pPr>
                      <a:r>
                        <a:rPr lang="en-US" sz="1400" u="none" cap="none" strike="noStrike"/>
                        <a:t>16,5%</a:t>
                      </a:r>
                      <a:endParaRPr b="0" i="0" sz="14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r">
                        <a:spcBef>
                          <a:spcPts val="0"/>
                        </a:spcBef>
                        <a:spcAft>
                          <a:spcPts val="0"/>
                        </a:spcAft>
                        <a:buNone/>
                      </a:pPr>
                      <a:r>
                        <a:rPr b="1" lang="en-US" sz="1400" u="none" cap="none" strike="noStrike">
                          <a:solidFill>
                            <a:srgbClr val="0070C0"/>
                          </a:solidFill>
                        </a:rPr>
                        <a:t>14,4%</a:t>
                      </a:r>
                      <a:endParaRPr b="1" i="0" sz="1400" u="none" cap="none" strike="noStrike">
                        <a:solidFill>
                          <a:srgbClr val="0070C0"/>
                        </a:solidFill>
                        <a:latin typeface="Arial"/>
                        <a:ea typeface="Arial"/>
                        <a:cs typeface="Arial"/>
                        <a:sym typeface="Arial"/>
                      </a:endParaRPr>
                    </a:p>
                  </a:txBody>
                  <a:tcPr marT="9525" marB="0" marR="9525" marL="9525" anchor="ctr"/>
                </a:tc>
              </a:tr>
              <a:tr h="190500">
                <a:tc>
                  <a:txBody>
                    <a:bodyPr/>
                    <a:lstStyle/>
                    <a:p>
                      <a:pPr indent="0" lvl="0" marL="0" marR="0" rtl="0" algn="ctr">
                        <a:spcBef>
                          <a:spcPts val="0"/>
                        </a:spcBef>
                        <a:spcAft>
                          <a:spcPts val="0"/>
                        </a:spcAft>
                        <a:buNone/>
                      </a:pPr>
                      <a:r>
                        <a:rPr b="1" lang="en-US" sz="1400" u="none" cap="none" strike="noStrike"/>
                        <a:t>Rp. 3 – 4 juta</a:t>
                      </a:r>
                      <a:endParaRPr b="1" i="0" sz="1400" u="none" cap="none" strike="noStrike">
                        <a:solidFill>
                          <a:srgbClr val="000000"/>
                        </a:solidFill>
                        <a:latin typeface="Arial"/>
                        <a:ea typeface="Arial"/>
                        <a:cs typeface="Arial"/>
                        <a:sym typeface="Arial"/>
                      </a:endParaRPr>
                    </a:p>
                  </a:txBody>
                  <a:tcPr marT="9525" marB="0" marR="9525" marL="9525" anchor="b"/>
                </a:tc>
                <a:tc>
                  <a:txBody>
                    <a:bodyPr/>
                    <a:lstStyle/>
                    <a:p>
                      <a:pPr indent="0" lvl="0" marL="0" marR="0" rtl="0" algn="r">
                        <a:spcBef>
                          <a:spcPts val="0"/>
                        </a:spcBef>
                        <a:spcAft>
                          <a:spcPts val="0"/>
                        </a:spcAft>
                        <a:buNone/>
                      </a:pPr>
                      <a:r>
                        <a:rPr lang="en-US" sz="1400" u="none" cap="none" strike="noStrike"/>
                        <a:t>6,2%</a:t>
                      </a:r>
                      <a:endParaRPr b="0" i="0" sz="14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r">
                        <a:spcBef>
                          <a:spcPts val="0"/>
                        </a:spcBef>
                        <a:spcAft>
                          <a:spcPts val="0"/>
                        </a:spcAft>
                        <a:buNone/>
                      </a:pPr>
                      <a:r>
                        <a:rPr b="1" lang="en-US" sz="1400" u="none" cap="none" strike="noStrike">
                          <a:solidFill>
                            <a:srgbClr val="0070C0"/>
                          </a:solidFill>
                        </a:rPr>
                        <a:t>9,1%</a:t>
                      </a:r>
                      <a:endParaRPr b="1" i="0" sz="1400" u="none" cap="none" strike="noStrike">
                        <a:solidFill>
                          <a:srgbClr val="0070C0"/>
                        </a:solidFill>
                        <a:latin typeface="Arial"/>
                        <a:ea typeface="Arial"/>
                        <a:cs typeface="Arial"/>
                        <a:sym typeface="Arial"/>
                      </a:endParaRPr>
                    </a:p>
                  </a:txBody>
                  <a:tcPr marT="9525" marB="0" marR="9525" marL="9525" anchor="ctr"/>
                </a:tc>
              </a:tr>
              <a:tr h="190500">
                <a:tc>
                  <a:txBody>
                    <a:bodyPr/>
                    <a:lstStyle/>
                    <a:p>
                      <a:pPr indent="0" lvl="0" marL="0" marR="0" rtl="0" algn="ctr">
                        <a:spcBef>
                          <a:spcPts val="0"/>
                        </a:spcBef>
                        <a:spcAft>
                          <a:spcPts val="0"/>
                        </a:spcAft>
                        <a:buNone/>
                      </a:pPr>
                      <a:r>
                        <a:rPr b="1" lang="en-US" sz="1400" u="none" cap="none" strike="noStrike"/>
                        <a:t>&gt; Rp. 4 juta</a:t>
                      </a:r>
                      <a:endParaRPr b="1" i="0" sz="1400" u="none" cap="none" strike="noStrike">
                        <a:solidFill>
                          <a:srgbClr val="000000"/>
                        </a:solidFill>
                        <a:latin typeface="Arial"/>
                        <a:ea typeface="Arial"/>
                        <a:cs typeface="Arial"/>
                        <a:sym typeface="Arial"/>
                      </a:endParaRPr>
                    </a:p>
                  </a:txBody>
                  <a:tcPr marT="9525" marB="0" marR="9525" marL="9525" anchor="b"/>
                </a:tc>
                <a:tc>
                  <a:txBody>
                    <a:bodyPr/>
                    <a:lstStyle/>
                    <a:p>
                      <a:pPr indent="0" lvl="0" marL="0" marR="0" rtl="0" algn="r">
                        <a:spcBef>
                          <a:spcPts val="0"/>
                        </a:spcBef>
                        <a:spcAft>
                          <a:spcPts val="0"/>
                        </a:spcAft>
                        <a:buNone/>
                      </a:pPr>
                      <a:r>
                        <a:rPr lang="en-US" sz="1400" u="none" cap="none" strike="noStrike"/>
                        <a:t>3,5%</a:t>
                      </a:r>
                      <a:endParaRPr b="0" i="0" sz="14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r">
                        <a:spcBef>
                          <a:spcPts val="0"/>
                        </a:spcBef>
                        <a:spcAft>
                          <a:spcPts val="0"/>
                        </a:spcAft>
                        <a:buNone/>
                      </a:pPr>
                      <a:r>
                        <a:rPr b="1" lang="en-US" sz="1400" u="none" cap="none" strike="noStrike">
                          <a:solidFill>
                            <a:srgbClr val="0070C0"/>
                          </a:solidFill>
                        </a:rPr>
                        <a:t>5,3%</a:t>
                      </a:r>
                      <a:endParaRPr b="1" i="0" sz="1400" u="none" cap="none" strike="noStrike">
                        <a:solidFill>
                          <a:srgbClr val="0070C0"/>
                        </a:solidFill>
                        <a:latin typeface="Arial"/>
                        <a:ea typeface="Arial"/>
                        <a:cs typeface="Arial"/>
                        <a:sym typeface="Arial"/>
                      </a:endParaRPr>
                    </a:p>
                  </a:txBody>
                  <a:tcPr marT="9525" marB="0" marR="9525" marL="9525" anchor="ctr"/>
                </a:tc>
              </a:tr>
            </a:tbl>
          </a:graphicData>
        </a:graphic>
      </p:graphicFrame>
      <p:sp>
        <p:nvSpPr>
          <p:cNvPr id="401" name="Google Shape;401;p54"/>
          <p:cNvSpPr/>
          <p:nvPr/>
        </p:nvSpPr>
        <p:spPr>
          <a:xfrm>
            <a:off x="128789" y="5898524"/>
            <a:ext cx="862884" cy="862884"/>
          </a:xfrm>
          <a:prstGeom prst="ellipse">
            <a:avLst/>
          </a:prstGeom>
          <a:solidFill>
            <a:srgbClr val="EE000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2" name="Google Shape;402;p54"/>
          <p:cNvSpPr txBox="1"/>
          <p:nvPr/>
        </p:nvSpPr>
        <p:spPr>
          <a:xfrm>
            <a:off x="4372145" y="810941"/>
            <a:ext cx="99847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Pemilih/</a:t>
            </a:r>
            <a:endParaRPr b="1" sz="1800">
              <a:solidFill>
                <a:schemeClr val="dk1"/>
              </a:solidFill>
              <a:latin typeface="Calibri"/>
              <a:ea typeface="Calibri"/>
              <a:cs typeface="Calibri"/>
              <a:sym typeface="Calibri"/>
            </a:endParaRPr>
          </a:p>
        </p:txBody>
      </p:sp>
      <p:sp>
        <p:nvSpPr>
          <p:cNvPr id="403" name="Google Shape;403;p54"/>
          <p:cNvSpPr txBox="1"/>
          <p:nvPr/>
        </p:nvSpPr>
        <p:spPr>
          <a:xfrm>
            <a:off x="4366620" y="988741"/>
            <a:ext cx="984565" cy="369332"/>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800">
                <a:solidFill>
                  <a:schemeClr val="dk1"/>
                </a:solidFill>
                <a:latin typeface="Calibri"/>
                <a:ea typeface="Calibri"/>
                <a:cs typeface="Calibri"/>
                <a:sym typeface="Calibri"/>
              </a:rPr>
              <a:t>USIA</a:t>
            </a:r>
            <a:endParaRPr b="1" sz="1800">
              <a:solidFill>
                <a:schemeClr val="dk1"/>
              </a:solidFill>
              <a:latin typeface="Calibri"/>
              <a:ea typeface="Calibri"/>
              <a:cs typeface="Calibri"/>
              <a:sym typeface="Calibri"/>
            </a:endParaRPr>
          </a:p>
        </p:txBody>
      </p:sp>
      <p:sp>
        <p:nvSpPr>
          <p:cNvPr id="404" name="Google Shape;404;p54"/>
          <p:cNvSpPr txBox="1"/>
          <p:nvPr/>
        </p:nvSpPr>
        <p:spPr>
          <a:xfrm>
            <a:off x="4359661" y="2953317"/>
            <a:ext cx="99847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Pemilih/</a:t>
            </a:r>
            <a:endParaRPr b="1" sz="1800">
              <a:solidFill>
                <a:schemeClr val="dk1"/>
              </a:solidFill>
              <a:latin typeface="Calibri"/>
              <a:ea typeface="Calibri"/>
              <a:cs typeface="Calibri"/>
              <a:sym typeface="Calibri"/>
            </a:endParaRPr>
          </a:p>
        </p:txBody>
      </p:sp>
      <p:sp>
        <p:nvSpPr>
          <p:cNvPr id="405" name="Google Shape;405;p54"/>
          <p:cNvSpPr txBox="1"/>
          <p:nvPr/>
        </p:nvSpPr>
        <p:spPr>
          <a:xfrm>
            <a:off x="4366620" y="3131117"/>
            <a:ext cx="984565"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GENDER</a:t>
            </a:r>
            <a:endParaRPr b="1" sz="1800">
              <a:solidFill>
                <a:schemeClr val="dk1"/>
              </a:solidFill>
              <a:latin typeface="Calibri"/>
              <a:ea typeface="Calibri"/>
              <a:cs typeface="Calibri"/>
              <a:sym typeface="Calibri"/>
            </a:endParaRPr>
          </a:p>
        </p:txBody>
      </p:sp>
      <p:sp>
        <p:nvSpPr>
          <p:cNvPr id="406" name="Google Shape;406;p54"/>
          <p:cNvSpPr txBox="1"/>
          <p:nvPr/>
        </p:nvSpPr>
        <p:spPr>
          <a:xfrm>
            <a:off x="4372145" y="4324361"/>
            <a:ext cx="998478" cy="369332"/>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800">
                <a:solidFill>
                  <a:schemeClr val="dk1"/>
                </a:solidFill>
                <a:latin typeface="Calibri"/>
                <a:ea typeface="Calibri"/>
                <a:cs typeface="Calibri"/>
                <a:sym typeface="Calibri"/>
              </a:rPr>
              <a:t>Pemilih/</a:t>
            </a:r>
            <a:endParaRPr b="1" sz="1800">
              <a:solidFill>
                <a:schemeClr val="dk1"/>
              </a:solidFill>
              <a:latin typeface="Calibri"/>
              <a:ea typeface="Calibri"/>
              <a:cs typeface="Calibri"/>
              <a:sym typeface="Calibri"/>
            </a:endParaRPr>
          </a:p>
        </p:txBody>
      </p:sp>
      <p:sp>
        <p:nvSpPr>
          <p:cNvPr id="407" name="Google Shape;407;p54"/>
          <p:cNvSpPr txBox="1"/>
          <p:nvPr/>
        </p:nvSpPr>
        <p:spPr>
          <a:xfrm>
            <a:off x="3843871" y="4496327"/>
            <a:ext cx="1564852"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PENGHASILAN</a:t>
            </a:r>
            <a:endParaRPr b="1" sz="1800">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graphicFrame>
        <p:nvGraphicFramePr>
          <p:cNvPr id="412" name="Google Shape;412;p55"/>
          <p:cNvGraphicFramePr/>
          <p:nvPr/>
        </p:nvGraphicFramePr>
        <p:xfrm>
          <a:off x="4314424" y="2113537"/>
          <a:ext cx="3000000" cy="3000000"/>
        </p:xfrm>
        <a:graphic>
          <a:graphicData uri="http://schemas.openxmlformats.org/drawingml/2006/table">
            <a:tbl>
              <a:tblPr>
                <a:noFill/>
                <a:tableStyleId>{57D800D4-264F-4422-8296-54C58AF3C0FC}</a:tableStyleId>
              </a:tblPr>
              <a:tblGrid>
                <a:gridCol w="1472950"/>
                <a:gridCol w="1472950"/>
                <a:gridCol w="1472950"/>
              </a:tblGrid>
              <a:tr h="190500">
                <a:tc>
                  <a:txBody>
                    <a:bodyPr/>
                    <a:lstStyle/>
                    <a:p>
                      <a:pPr indent="0" lvl="0" marL="0" marR="0" rtl="0" algn="l">
                        <a:spcBef>
                          <a:spcPts val="0"/>
                        </a:spcBef>
                        <a:spcAft>
                          <a:spcPts val="0"/>
                        </a:spcAft>
                        <a:buNone/>
                      </a:pPr>
                      <a:r>
                        <a:t/>
                      </a:r>
                      <a:endParaRPr b="1" i="0" sz="1400" u="none" cap="none" strike="noStrike">
                        <a:solidFill>
                          <a:srgbClr val="000000"/>
                        </a:solidFill>
                        <a:latin typeface="Arial"/>
                        <a:ea typeface="Arial"/>
                        <a:cs typeface="Arial"/>
                        <a:sym typeface="Arial"/>
                      </a:endParaRPr>
                    </a:p>
                  </a:txBody>
                  <a:tcPr marT="9525" marB="0" marR="9525" marL="9525" anchor="b"/>
                </a:tc>
                <a:tc>
                  <a:txBody>
                    <a:bodyPr/>
                    <a:lstStyle/>
                    <a:p>
                      <a:pPr indent="0" lvl="0" marL="0" marR="0" rtl="0" algn="ctr">
                        <a:spcBef>
                          <a:spcPts val="0"/>
                        </a:spcBef>
                        <a:spcAft>
                          <a:spcPts val="0"/>
                        </a:spcAft>
                        <a:buNone/>
                      </a:pPr>
                      <a:r>
                        <a:rPr b="1" lang="en-US" sz="1400" u="none" cap="none" strike="noStrike"/>
                        <a:t>(01) Jokowi-Maruf</a:t>
                      </a:r>
                      <a:endParaRPr b="1" i="0" sz="1400" u="none" cap="none" strike="noStrike">
                        <a:solidFill>
                          <a:srgbClr val="000000"/>
                        </a:solidFill>
                        <a:latin typeface="Arial"/>
                        <a:ea typeface="Arial"/>
                        <a:cs typeface="Arial"/>
                        <a:sym typeface="Arial"/>
                      </a:endParaRPr>
                    </a:p>
                  </a:txBody>
                  <a:tcPr marT="9525" marB="0" marR="9525" marL="9525"/>
                </a:tc>
                <a:tc>
                  <a:txBody>
                    <a:bodyPr/>
                    <a:lstStyle/>
                    <a:p>
                      <a:pPr indent="0" lvl="0" marL="0" marR="0" rtl="0" algn="ctr">
                        <a:spcBef>
                          <a:spcPts val="0"/>
                        </a:spcBef>
                        <a:spcAft>
                          <a:spcPts val="0"/>
                        </a:spcAft>
                        <a:buNone/>
                      </a:pPr>
                      <a:r>
                        <a:rPr b="1" lang="en-US" sz="1400" u="none" cap="none" strike="noStrike"/>
                        <a:t>(02) Prabowo-Sandi</a:t>
                      </a:r>
                      <a:endParaRPr b="1" i="0" sz="1400" u="none" cap="none" strike="noStrike">
                        <a:solidFill>
                          <a:srgbClr val="000000"/>
                        </a:solidFill>
                        <a:latin typeface="Arial"/>
                        <a:ea typeface="Arial"/>
                        <a:cs typeface="Arial"/>
                        <a:sym typeface="Arial"/>
                      </a:endParaRPr>
                    </a:p>
                  </a:txBody>
                  <a:tcPr marT="9525" marB="0" marR="9525" marL="9525"/>
                </a:tc>
              </a:tr>
              <a:tr h="190500">
                <a:tc>
                  <a:txBody>
                    <a:bodyPr/>
                    <a:lstStyle/>
                    <a:p>
                      <a:pPr indent="0" lvl="0" marL="0" marR="0" rtl="0" algn="l">
                        <a:spcBef>
                          <a:spcPts val="0"/>
                        </a:spcBef>
                        <a:spcAft>
                          <a:spcPts val="0"/>
                        </a:spcAft>
                        <a:buNone/>
                      </a:pPr>
                      <a:r>
                        <a:rPr b="1" lang="en-US" sz="1400" u="none" cap="none" strike="noStrike"/>
                        <a:t>Petani/ peternak</a:t>
                      </a:r>
                      <a:endParaRPr b="1" i="0" sz="1400" u="none" cap="none" strike="noStrike">
                        <a:solidFill>
                          <a:srgbClr val="000000"/>
                        </a:solidFill>
                        <a:latin typeface="Arial"/>
                        <a:ea typeface="Arial"/>
                        <a:cs typeface="Arial"/>
                        <a:sym typeface="Arial"/>
                      </a:endParaRPr>
                    </a:p>
                  </a:txBody>
                  <a:tcPr marT="9525" marB="0" marR="9525" marL="9525" anchor="b"/>
                </a:tc>
                <a:tc>
                  <a:txBody>
                    <a:bodyPr/>
                    <a:lstStyle/>
                    <a:p>
                      <a:pPr indent="0" lvl="0" marL="0" marR="0" rtl="0" algn="ctr">
                        <a:spcBef>
                          <a:spcPts val="0"/>
                        </a:spcBef>
                        <a:spcAft>
                          <a:spcPts val="0"/>
                        </a:spcAft>
                        <a:buNone/>
                      </a:pPr>
                      <a:r>
                        <a:rPr b="1" lang="en-US" sz="1400" u="none" cap="none" strike="noStrike">
                          <a:solidFill>
                            <a:srgbClr val="C00000"/>
                          </a:solidFill>
                        </a:rPr>
                        <a:t>20,1%</a:t>
                      </a:r>
                      <a:endParaRPr b="1" i="0" sz="1400" u="none" cap="none" strike="noStrike">
                        <a:solidFill>
                          <a:srgbClr val="C00000"/>
                        </a:solidFill>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None/>
                      </a:pPr>
                      <a:r>
                        <a:rPr lang="en-US" sz="1400" u="none" cap="none" strike="noStrike"/>
                        <a:t>18,2%</a:t>
                      </a:r>
                      <a:endParaRPr b="0" i="0" sz="1400" u="none" cap="none" strike="noStrike">
                        <a:solidFill>
                          <a:srgbClr val="000000"/>
                        </a:solidFill>
                        <a:latin typeface="Arial"/>
                        <a:ea typeface="Arial"/>
                        <a:cs typeface="Arial"/>
                        <a:sym typeface="Arial"/>
                      </a:endParaRPr>
                    </a:p>
                  </a:txBody>
                  <a:tcPr marT="9525" marB="0" marR="9525" marL="9525" anchor="ctr"/>
                </a:tc>
              </a:tr>
              <a:tr h="190500">
                <a:tc>
                  <a:txBody>
                    <a:bodyPr/>
                    <a:lstStyle/>
                    <a:p>
                      <a:pPr indent="0" lvl="0" marL="0" marR="0" rtl="0" algn="l">
                        <a:spcBef>
                          <a:spcPts val="0"/>
                        </a:spcBef>
                        <a:spcAft>
                          <a:spcPts val="0"/>
                        </a:spcAft>
                        <a:buNone/>
                      </a:pPr>
                      <a:r>
                        <a:rPr b="1" lang="en-US" sz="1400" u="none" cap="none" strike="noStrike"/>
                        <a:t>Nelayan</a:t>
                      </a:r>
                      <a:endParaRPr b="1" i="0" sz="1400" u="none" cap="none" strike="noStrike">
                        <a:solidFill>
                          <a:srgbClr val="000000"/>
                        </a:solidFill>
                        <a:latin typeface="Arial"/>
                        <a:ea typeface="Arial"/>
                        <a:cs typeface="Arial"/>
                        <a:sym typeface="Arial"/>
                      </a:endParaRPr>
                    </a:p>
                  </a:txBody>
                  <a:tcPr marT="9525" marB="0" marR="9525" marL="9525" anchor="b"/>
                </a:tc>
                <a:tc>
                  <a:txBody>
                    <a:bodyPr/>
                    <a:lstStyle/>
                    <a:p>
                      <a:pPr indent="0" lvl="0" marL="0" marR="0" rtl="0" algn="ctr">
                        <a:spcBef>
                          <a:spcPts val="0"/>
                        </a:spcBef>
                        <a:spcAft>
                          <a:spcPts val="0"/>
                        </a:spcAft>
                        <a:buNone/>
                      </a:pPr>
                      <a:r>
                        <a:rPr lang="en-US" sz="1400" u="none" cap="none" strike="noStrike"/>
                        <a:t>,6%</a:t>
                      </a:r>
                      <a:endParaRPr b="0" i="0" sz="14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None/>
                      </a:pPr>
                      <a:r>
                        <a:rPr b="1" lang="en-US" sz="1400" u="none" cap="none" strike="noStrike">
                          <a:solidFill>
                            <a:srgbClr val="0070C0"/>
                          </a:solidFill>
                        </a:rPr>
                        <a:t>2,4%</a:t>
                      </a:r>
                      <a:endParaRPr b="1" i="0" sz="1400" u="none" cap="none" strike="noStrike">
                        <a:solidFill>
                          <a:srgbClr val="0070C0"/>
                        </a:solidFill>
                        <a:latin typeface="Arial"/>
                        <a:ea typeface="Arial"/>
                        <a:cs typeface="Arial"/>
                        <a:sym typeface="Arial"/>
                      </a:endParaRPr>
                    </a:p>
                  </a:txBody>
                  <a:tcPr marT="9525" marB="0" marR="9525" marL="9525" anchor="ctr"/>
                </a:tc>
              </a:tr>
              <a:tr h="190500">
                <a:tc>
                  <a:txBody>
                    <a:bodyPr/>
                    <a:lstStyle/>
                    <a:p>
                      <a:pPr indent="0" lvl="0" marL="0" marR="0" rtl="0" algn="l">
                        <a:spcBef>
                          <a:spcPts val="0"/>
                        </a:spcBef>
                        <a:spcAft>
                          <a:spcPts val="0"/>
                        </a:spcAft>
                        <a:buNone/>
                      </a:pPr>
                      <a:r>
                        <a:rPr b="1" lang="en-US" sz="1400" u="none" cap="none" strike="noStrike"/>
                        <a:t>Pedagang</a:t>
                      </a:r>
                      <a:endParaRPr b="1" i="0" sz="1400" u="none" cap="none" strike="noStrike">
                        <a:solidFill>
                          <a:srgbClr val="000000"/>
                        </a:solidFill>
                        <a:latin typeface="Arial"/>
                        <a:ea typeface="Arial"/>
                        <a:cs typeface="Arial"/>
                        <a:sym typeface="Arial"/>
                      </a:endParaRPr>
                    </a:p>
                  </a:txBody>
                  <a:tcPr marT="9525" marB="0" marR="9525" marL="9525" anchor="b"/>
                </a:tc>
                <a:tc>
                  <a:txBody>
                    <a:bodyPr/>
                    <a:lstStyle/>
                    <a:p>
                      <a:pPr indent="0" lvl="0" marL="0" marR="0" rtl="0" algn="ctr">
                        <a:spcBef>
                          <a:spcPts val="0"/>
                        </a:spcBef>
                        <a:spcAft>
                          <a:spcPts val="0"/>
                        </a:spcAft>
                        <a:buNone/>
                      </a:pPr>
                      <a:r>
                        <a:rPr b="1" lang="en-US" sz="1400" u="none" cap="none" strike="noStrike">
                          <a:solidFill>
                            <a:srgbClr val="C00000"/>
                          </a:solidFill>
                        </a:rPr>
                        <a:t>14,9%</a:t>
                      </a:r>
                      <a:endParaRPr b="1" i="0" sz="1400" u="none" cap="none" strike="noStrike">
                        <a:solidFill>
                          <a:srgbClr val="C00000"/>
                        </a:solidFill>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None/>
                      </a:pPr>
                      <a:r>
                        <a:rPr lang="en-US" sz="1400" u="none" cap="none" strike="noStrike"/>
                        <a:t>12,9%</a:t>
                      </a:r>
                      <a:endParaRPr b="0" i="0" sz="1400" u="none" cap="none" strike="noStrike">
                        <a:solidFill>
                          <a:srgbClr val="000000"/>
                        </a:solidFill>
                        <a:latin typeface="Arial"/>
                        <a:ea typeface="Arial"/>
                        <a:cs typeface="Arial"/>
                        <a:sym typeface="Arial"/>
                      </a:endParaRPr>
                    </a:p>
                  </a:txBody>
                  <a:tcPr marT="9525" marB="0" marR="9525" marL="9525" anchor="ctr"/>
                </a:tc>
              </a:tr>
              <a:tr h="190500">
                <a:tc>
                  <a:txBody>
                    <a:bodyPr/>
                    <a:lstStyle/>
                    <a:p>
                      <a:pPr indent="0" lvl="0" marL="0" marR="0" rtl="0" algn="l">
                        <a:spcBef>
                          <a:spcPts val="0"/>
                        </a:spcBef>
                        <a:spcAft>
                          <a:spcPts val="0"/>
                        </a:spcAft>
                        <a:buNone/>
                      </a:pPr>
                      <a:r>
                        <a:rPr b="1" lang="en-US" sz="1400" u="none" cap="none" strike="noStrike"/>
                        <a:t>Karyawan swasta</a:t>
                      </a:r>
                      <a:endParaRPr b="1" i="0" sz="1400" u="none" cap="none" strike="noStrike">
                        <a:solidFill>
                          <a:srgbClr val="000000"/>
                        </a:solidFill>
                        <a:latin typeface="Arial"/>
                        <a:ea typeface="Arial"/>
                        <a:cs typeface="Arial"/>
                        <a:sym typeface="Arial"/>
                      </a:endParaRPr>
                    </a:p>
                  </a:txBody>
                  <a:tcPr marT="9525" marB="0" marR="9525" marL="9525" anchor="b"/>
                </a:tc>
                <a:tc>
                  <a:txBody>
                    <a:bodyPr/>
                    <a:lstStyle/>
                    <a:p>
                      <a:pPr indent="0" lvl="0" marL="0" marR="0" rtl="0" algn="ctr">
                        <a:spcBef>
                          <a:spcPts val="0"/>
                        </a:spcBef>
                        <a:spcAft>
                          <a:spcPts val="0"/>
                        </a:spcAft>
                        <a:buNone/>
                      </a:pPr>
                      <a:r>
                        <a:rPr lang="en-US" sz="1400" u="none" cap="none" strike="noStrike"/>
                        <a:t>9,5%</a:t>
                      </a:r>
                      <a:endParaRPr b="0" i="0" sz="14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None/>
                      </a:pPr>
                      <a:r>
                        <a:rPr b="1" lang="en-US" sz="1400" u="none" cap="none" strike="noStrike">
                          <a:solidFill>
                            <a:srgbClr val="0070C0"/>
                          </a:solidFill>
                        </a:rPr>
                        <a:t>12,0%</a:t>
                      </a:r>
                      <a:endParaRPr b="1" i="0" sz="1400" u="none" cap="none" strike="noStrike">
                        <a:solidFill>
                          <a:srgbClr val="0070C0"/>
                        </a:solidFill>
                        <a:latin typeface="Arial"/>
                        <a:ea typeface="Arial"/>
                        <a:cs typeface="Arial"/>
                        <a:sym typeface="Arial"/>
                      </a:endParaRPr>
                    </a:p>
                  </a:txBody>
                  <a:tcPr marT="9525" marB="0" marR="9525" marL="9525" anchor="ctr"/>
                </a:tc>
              </a:tr>
              <a:tr h="190500">
                <a:tc>
                  <a:txBody>
                    <a:bodyPr/>
                    <a:lstStyle/>
                    <a:p>
                      <a:pPr indent="0" lvl="0" marL="0" marR="0" rtl="0" algn="l">
                        <a:spcBef>
                          <a:spcPts val="0"/>
                        </a:spcBef>
                        <a:spcAft>
                          <a:spcPts val="0"/>
                        </a:spcAft>
                        <a:buNone/>
                      </a:pPr>
                      <a:r>
                        <a:rPr b="1" lang="en-US" sz="1400" u="none" cap="none" strike="noStrike"/>
                        <a:t>PNS/ ASN</a:t>
                      </a:r>
                      <a:endParaRPr b="1" i="0" sz="1400" u="none" cap="none" strike="noStrike">
                        <a:solidFill>
                          <a:srgbClr val="000000"/>
                        </a:solidFill>
                        <a:latin typeface="Arial"/>
                        <a:ea typeface="Arial"/>
                        <a:cs typeface="Arial"/>
                        <a:sym typeface="Arial"/>
                      </a:endParaRPr>
                    </a:p>
                  </a:txBody>
                  <a:tcPr marT="9525" marB="0" marR="9525" marL="9525" anchor="b"/>
                </a:tc>
                <a:tc>
                  <a:txBody>
                    <a:bodyPr/>
                    <a:lstStyle/>
                    <a:p>
                      <a:pPr indent="0" lvl="0" marL="0" marR="0" rtl="0" algn="ctr">
                        <a:spcBef>
                          <a:spcPts val="0"/>
                        </a:spcBef>
                        <a:spcAft>
                          <a:spcPts val="0"/>
                        </a:spcAft>
                        <a:buNone/>
                      </a:pPr>
                      <a:r>
                        <a:rPr lang="en-US" sz="1400" u="none" cap="none" strike="noStrike"/>
                        <a:t>,6%</a:t>
                      </a:r>
                      <a:endParaRPr b="0" i="0" sz="14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None/>
                      </a:pPr>
                      <a:r>
                        <a:rPr b="1" lang="en-US" sz="1400" u="none" cap="none" strike="noStrike">
                          <a:solidFill>
                            <a:srgbClr val="0070C0"/>
                          </a:solidFill>
                        </a:rPr>
                        <a:t>1,4%</a:t>
                      </a:r>
                      <a:endParaRPr b="1" i="0" sz="1400" u="none" cap="none" strike="noStrike">
                        <a:solidFill>
                          <a:srgbClr val="0070C0"/>
                        </a:solidFill>
                        <a:latin typeface="Arial"/>
                        <a:ea typeface="Arial"/>
                        <a:cs typeface="Arial"/>
                        <a:sym typeface="Arial"/>
                      </a:endParaRPr>
                    </a:p>
                  </a:txBody>
                  <a:tcPr marT="9525" marB="0" marR="9525" marL="9525" anchor="ctr"/>
                </a:tc>
              </a:tr>
              <a:tr h="190500">
                <a:tc>
                  <a:txBody>
                    <a:bodyPr/>
                    <a:lstStyle/>
                    <a:p>
                      <a:pPr indent="0" lvl="0" marL="0" marR="0" rtl="0" algn="l">
                        <a:spcBef>
                          <a:spcPts val="0"/>
                        </a:spcBef>
                        <a:spcAft>
                          <a:spcPts val="0"/>
                        </a:spcAft>
                        <a:buNone/>
                      </a:pPr>
                      <a:r>
                        <a:rPr b="1" lang="en-US" sz="1400" u="none" cap="none" strike="noStrike"/>
                        <a:t>Pegawai/ guru honorer</a:t>
                      </a:r>
                      <a:endParaRPr b="1" i="0" sz="1400" u="none" cap="none" strike="noStrike">
                        <a:solidFill>
                          <a:srgbClr val="000000"/>
                        </a:solidFill>
                        <a:latin typeface="Arial"/>
                        <a:ea typeface="Arial"/>
                        <a:cs typeface="Arial"/>
                        <a:sym typeface="Arial"/>
                      </a:endParaRPr>
                    </a:p>
                  </a:txBody>
                  <a:tcPr marT="9525" marB="0" marR="9525" marL="9525" anchor="b"/>
                </a:tc>
                <a:tc>
                  <a:txBody>
                    <a:bodyPr/>
                    <a:lstStyle/>
                    <a:p>
                      <a:pPr indent="0" lvl="0" marL="0" marR="0" rtl="0" algn="ctr">
                        <a:spcBef>
                          <a:spcPts val="0"/>
                        </a:spcBef>
                        <a:spcAft>
                          <a:spcPts val="0"/>
                        </a:spcAft>
                        <a:buNone/>
                      </a:pPr>
                      <a:r>
                        <a:rPr lang="en-US" sz="1400" u="none" cap="none" strike="noStrike"/>
                        <a:t>2,6%</a:t>
                      </a:r>
                      <a:endParaRPr b="0" i="0" sz="14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None/>
                      </a:pPr>
                      <a:r>
                        <a:rPr b="1" lang="en-US" sz="1400" u="none" cap="none" strike="noStrike">
                          <a:solidFill>
                            <a:srgbClr val="0070C0"/>
                          </a:solidFill>
                        </a:rPr>
                        <a:t>3,3%</a:t>
                      </a:r>
                      <a:endParaRPr b="1" i="0" sz="1400" u="none" cap="none" strike="noStrike">
                        <a:solidFill>
                          <a:srgbClr val="0070C0"/>
                        </a:solidFill>
                        <a:latin typeface="Arial"/>
                        <a:ea typeface="Arial"/>
                        <a:cs typeface="Arial"/>
                        <a:sym typeface="Arial"/>
                      </a:endParaRPr>
                    </a:p>
                  </a:txBody>
                  <a:tcPr marT="9525" marB="0" marR="9525" marL="9525" anchor="ctr"/>
                </a:tc>
              </a:tr>
              <a:tr h="190500">
                <a:tc>
                  <a:txBody>
                    <a:bodyPr/>
                    <a:lstStyle/>
                    <a:p>
                      <a:pPr indent="0" lvl="0" marL="0" marR="0" rtl="0" algn="l">
                        <a:spcBef>
                          <a:spcPts val="0"/>
                        </a:spcBef>
                        <a:spcAft>
                          <a:spcPts val="0"/>
                        </a:spcAft>
                        <a:buNone/>
                      </a:pPr>
                      <a:r>
                        <a:rPr b="1" lang="en-US" sz="1400" u="none" cap="none" strike="noStrike"/>
                        <a:t>Pensiunan</a:t>
                      </a:r>
                      <a:endParaRPr b="1" i="0" sz="1400" u="none" cap="none" strike="noStrike">
                        <a:solidFill>
                          <a:srgbClr val="000000"/>
                        </a:solidFill>
                        <a:latin typeface="Arial"/>
                        <a:ea typeface="Arial"/>
                        <a:cs typeface="Arial"/>
                        <a:sym typeface="Arial"/>
                      </a:endParaRPr>
                    </a:p>
                  </a:txBody>
                  <a:tcPr marT="9525" marB="0" marR="9525" marL="9525" anchor="b"/>
                </a:tc>
                <a:tc>
                  <a:txBody>
                    <a:bodyPr/>
                    <a:lstStyle/>
                    <a:p>
                      <a:pPr indent="0" lvl="0" marL="0" marR="0" rtl="0" algn="ctr">
                        <a:spcBef>
                          <a:spcPts val="0"/>
                        </a:spcBef>
                        <a:spcAft>
                          <a:spcPts val="0"/>
                        </a:spcAft>
                        <a:buNone/>
                      </a:pPr>
                      <a:r>
                        <a:rPr b="1" lang="en-US" sz="1400" u="none" cap="none" strike="noStrike">
                          <a:solidFill>
                            <a:srgbClr val="C00000"/>
                          </a:solidFill>
                        </a:rPr>
                        <a:t>,6%</a:t>
                      </a:r>
                      <a:endParaRPr b="1" i="0" sz="1400" u="none" cap="none" strike="noStrike">
                        <a:solidFill>
                          <a:srgbClr val="C00000"/>
                        </a:solidFill>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None/>
                      </a:pPr>
                      <a:r>
                        <a:rPr lang="en-US" sz="1400" u="none" cap="none" strike="noStrike"/>
                        <a:t>0,0%</a:t>
                      </a:r>
                      <a:endParaRPr b="0" i="0" sz="1400" u="none" cap="none" strike="noStrike">
                        <a:solidFill>
                          <a:srgbClr val="000000"/>
                        </a:solidFill>
                        <a:latin typeface="Arial"/>
                        <a:ea typeface="Arial"/>
                        <a:cs typeface="Arial"/>
                        <a:sym typeface="Arial"/>
                      </a:endParaRPr>
                    </a:p>
                  </a:txBody>
                  <a:tcPr marT="9525" marB="0" marR="9525" marL="9525" anchor="ctr"/>
                </a:tc>
              </a:tr>
              <a:tr h="190500">
                <a:tc>
                  <a:txBody>
                    <a:bodyPr/>
                    <a:lstStyle/>
                    <a:p>
                      <a:pPr indent="0" lvl="0" marL="0" marR="0" rtl="0" algn="l">
                        <a:spcBef>
                          <a:spcPts val="0"/>
                        </a:spcBef>
                        <a:spcAft>
                          <a:spcPts val="0"/>
                        </a:spcAft>
                        <a:buNone/>
                      </a:pPr>
                      <a:r>
                        <a:rPr b="1" lang="en-US" sz="1400" u="none" cap="none" strike="noStrike"/>
                        <a:t>Pengusaha/ wiraswasta</a:t>
                      </a:r>
                      <a:endParaRPr b="1" i="0" sz="1400" u="none" cap="none" strike="noStrike">
                        <a:solidFill>
                          <a:srgbClr val="000000"/>
                        </a:solidFill>
                        <a:latin typeface="Arial"/>
                        <a:ea typeface="Arial"/>
                        <a:cs typeface="Arial"/>
                        <a:sym typeface="Arial"/>
                      </a:endParaRPr>
                    </a:p>
                  </a:txBody>
                  <a:tcPr marT="9525" marB="0" marR="9525" marL="9525" anchor="b"/>
                </a:tc>
                <a:tc>
                  <a:txBody>
                    <a:bodyPr/>
                    <a:lstStyle/>
                    <a:p>
                      <a:pPr indent="0" lvl="0" marL="0" marR="0" rtl="0" algn="ctr">
                        <a:spcBef>
                          <a:spcPts val="0"/>
                        </a:spcBef>
                        <a:spcAft>
                          <a:spcPts val="0"/>
                        </a:spcAft>
                        <a:buNone/>
                      </a:pPr>
                      <a:r>
                        <a:rPr lang="en-US" sz="1400" u="none" cap="none" strike="noStrike"/>
                        <a:t>16,2%</a:t>
                      </a:r>
                      <a:endParaRPr b="0" i="0" sz="14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None/>
                      </a:pPr>
                      <a:r>
                        <a:rPr b="1" lang="en-US" sz="1400" u="none" cap="none" strike="noStrike">
                          <a:solidFill>
                            <a:srgbClr val="0070C0"/>
                          </a:solidFill>
                        </a:rPr>
                        <a:t>19,6%</a:t>
                      </a:r>
                      <a:endParaRPr b="1" i="0" sz="1400" u="none" cap="none" strike="noStrike">
                        <a:solidFill>
                          <a:srgbClr val="0070C0"/>
                        </a:solidFill>
                        <a:latin typeface="Arial"/>
                        <a:ea typeface="Arial"/>
                        <a:cs typeface="Arial"/>
                        <a:sym typeface="Arial"/>
                      </a:endParaRPr>
                    </a:p>
                  </a:txBody>
                  <a:tcPr marT="9525" marB="0" marR="9525" marL="9525" anchor="ctr"/>
                </a:tc>
              </a:tr>
              <a:tr h="190500">
                <a:tc>
                  <a:txBody>
                    <a:bodyPr/>
                    <a:lstStyle/>
                    <a:p>
                      <a:pPr indent="0" lvl="0" marL="0" marR="0" rtl="0" algn="l">
                        <a:spcBef>
                          <a:spcPts val="0"/>
                        </a:spcBef>
                        <a:spcAft>
                          <a:spcPts val="0"/>
                        </a:spcAft>
                        <a:buNone/>
                      </a:pPr>
                      <a:r>
                        <a:rPr b="1" lang="en-US" sz="1400" u="none" cap="none" strike="noStrike"/>
                        <a:t>Ibu rumah tangga</a:t>
                      </a:r>
                      <a:endParaRPr b="1" i="0" sz="1400" u="none" cap="none" strike="noStrike">
                        <a:solidFill>
                          <a:srgbClr val="000000"/>
                        </a:solidFill>
                        <a:latin typeface="Arial"/>
                        <a:ea typeface="Arial"/>
                        <a:cs typeface="Arial"/>
                        <a:sym typeface="Arial"/>
                      </a:endParaRPr>
                    </a:p>
                  </a:txBody>
                  <a:tcPr marT="9525" marB="0" marR="9525" marL="9525" anchor="b"/>
                </a:tc>
                <a:tc>
                  <a:txBody>
                    <a:bodyPr/>
                    <a:lstStyle/>
                    <a:p>
                      <a:pPr indent="0" lvl="0" marL="0" marR="0" rtl="0" algn="ctr">
                        <a:spcBef>
                          <a:spcPts val="0"/>
                        </a:spcBef>
                        <a:spcAft>
                          <a:spcPts val="0"/>
                        </a:spcAft>
                        <a:buNone/>
                      </a:pPr>
                      <a:r>
                        <a:rPr b="1" lang="en-US" sz="1400" u="none" cap="none" strike="noStrike">
                          <a:solidFill>
                            <a:srgbClr val="C00000"/>
                          </a:solidFill>
                        </a:rPr>
                        <a:t>17,3%</a:t>
                      </a:r>
                      <a:endParaRPr b="1" i="0" sz="1400" u="none" cap="none" strike="noStrike">
                        <a:solidFill>
                          <a:srgbClr val="C00000"/>
                        </a:solidFill>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None/>
                      </a:pPr>
                      <a:r>
                        <a:rPr lang="en-US" sz="1400" u="none" cap="none" strike="noStrike"/>
                        <a:t>13,9%</a:t>
                      </a:r>
                      <a:endParaRPr b="0" i="0" sz="1400" u="none" cap="none" strike="noStrike">
                        <a:solidFill>
                          <a:srgbClr val="000000"/>
                        </a:solidFill>
                        <a:latin typeface="Arial"/>
                        <a:ea typeface="Arial"/>
                        <a:cs typeface="Arial"/>
                        <a:sym typeface="Arial"/>
                      </a:endParaRPr>
                    </a:p>
                  </a:txBody>
                  <a:tcPr marT="9525" marB="0" marR="9525" marL="9525" anchor="ctr"/>
                </a:tc>
              </a:tr>
              <a:tr h="190500">
                <a:tc>
                  <a:txBody>
                    <a:bodyPr/>
                    <a:lstStyle/>
                    <a:p>
                      <a:pPr indent="0" lvl="0" marL="0" marR="0" rtl="0" algn="l">
                        <a:spcBef>
                          <a:spcPts val="0"/>
                        </a:spcBef>
                        <a:spcAft>
                          <a:spcPts val="0"/>
                        </a:spcAft>
                        <a:buNone/>
                      </a:pPr>
                      <a:r>
                        <a:rPr b="1" lang="en-US" sz="1400" u="none" cap="none" strike="noStrike"/>
                        <a:t>Pelajar/ mahasiswa</a:t>
                      </a:r>
                      <a:endParaRPr b="1" i="0" sz="1400" u="none" cap="none" strike="noStrike">
                        <a:solidFill>
                          <a:srgbClr val="000000"/>
                        </a:solidFill>
                        <a:latin typeface="Arial"/>
                        <a:ea typeface="Arial"/>
                        <a:cs typeface="Arial"/>
                        <a:sym typeface="Arial"/>
                      </a:endParaRPr>
                    </a:p>
                  </a:txBody>
                  <a:tcPr marT="9525" marB="0" marR="9525" marL="9525" anchor="b"/>
                </a:tc>
                <a:tc>
                  <a:txBody>
                    <a:bodyPr/>
                    <a:lstStyle/>
                    <a:p>
                      <a:pPr indent="0" lvl="0" marL="0" marR="0" rtl="0" algn="ctr">
                        <a:spcBef>
                          <a:spcPts val="0"/>
                        </a:spcBef>
                        <a:spcAft>
                          <a:spcPts val="0"/>
                        </a:spcAft>
                        <a:buNone/>
                      </a:pPr>
                      <a:r>
                        <a:rPr lang="en-US" sz="1400" u="none" cap="none" strike="noStrike"/>
                        <a:t>5,5%</a:t>
                      </a:r>
                      <a:endParaRPr b="0" i="0" sz="14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None/>
                      </a:pPr>
                      <a:r>
                        <a:rPr b="1" lang="en-US" sz="1400" u="none" cap="none" strike="noStrike">
                          <a:solidFill>
                            <a:srgbClr val="0070C0"/>
                          </a:solidFill>
                        </a:rPr>
                        <a:t>8,1%</a:t>
                      </a:r>
                      <a:endParaRPr b="1" i="0" sz="1400" u="none" cap="none" strike="noStrike">
                        <a:solidFill>
                          <a:srgbClr val="0070C0"/>
                        </a:solidFill>
                        <a:latin typeface="Arial"/>
                        <a:ea typeface="Arial"/>
                        <a:cs typeface="Arial"/>
                        <a:sym typeface="Arial"/>
                      </a:endParaRPr>
                    </a:p>
                  </a:txBody>
                  <a:tcPr marT="9525" marB="0" marR="9525" marL="9525" anchor="ctr"/>
                </a:tc>
              </a:tr>
              <a:tr h="190500">
                <a:tc>
                  <a:txBody>
                    <a:bodyPr/>
                    <a:lstStyle/>
                    <a:p>
                      <a:pPr indent="0" lvl="0" marL="0" marR="0" rtl="0" algn="l">
                        <a:spcBef>
                          <a:spcPts val="0"/>
                        </a:spcBef>
                        <a:spcAft>
                          <a:spcPts val="0"/>
                        </a:spcAft>
                        <a:buNone/>
                      </a:pPr>
                      <a:r>
                        <a:rPr b="1" lang="en-US" sz="1400" u="none" cap="none" strike="noStrike"/>
                        <a:t>Belum atau tidak bekerja</a:t>
                      </a:r>
                      <a:endParaRPr b="1" i="0" sz="1400" u="none" cap="none" strike="noStrike">
                        <a:solidFill>
                          <a:srgbClr val="000000"/>
                        </a:solidFill>
                        <a:latin typeface="Arial"/>
                        <a:ea typeface="Arial"/>
                        <a:cs typeface="Arial"/>
                        <a:sym typeface="Arial"/>
                      </a:endParaRPr>
                    </a:p>
                  </a:txBody>
                  <a:tcPr marT="9525" marB="0" marR="9525" marL="9525" anchor="b"/>
                </a:tc>
                <a:tc>
                  <a:txBody>
                    <a:bodyPr/>
                    <a:lstStyle/>
                    <a:p>
                      <a:pPr indent="0" lvl="0" marL="0" marR="0" rtl="0" algn="ctr">
                        <a:spcBef>
                          <a:spcPts val="0"/>
                        </a:spcBef>
                        <a:spcAft>
                          <a:spcPts val="0"/>
                        </a:spcAft>
                        <a:buNone/>
                      </a:pPr>
                      <a:r>
                        <a:rPr b="1" lang="en-US" sz="1400" u="none" cap="none" strike="noStrike">
                          <a:solidFill>
                            <a:srgbClr val="C00000"/>
                          </a:solidFill>
                        </a:rPr>
                        <a:t>2,3%</a:t>
                      </a:r>
                      <a:endParaRPr b="1" i="0" sz="1400" u="none" cap="none" strike="noStrike">
                        <a:solidFill>
                          <a:srgbClr val="C00000"/>
                        </a:solidFill>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None/>
                      </a:pPr>
                      <a:r>
                        <a:rPr lang="en-US" sz="1400" u="none" cap="none" strike="noStrike"/>
                        <a:t>,5%</a:t>
                      </a:r>
                      <a:endParaRPr b="0" i="0" sz="1400" u="none" cap="none" strike="noStrike">
                        <a:solidFill>
                          <a:srgbClr val="000000"/>
                        </a:solidFill>
                        <a:latin typeface="Arial"/>
                        <a:ea typeface="Arial"/>
                        <a:cs typeface="Arial"/>
                        <a:sym typeface="Arial"/>
                      </a:endParaRPr>
                    </a:p>
                  </a:txBody>
                  <a:tcPr marT="9525" marB="0" marR="9525" marL="9525" anchor="ctr"/>
                </a:tc>
              </a:tr>
              <a:tr h="190500">
                <a:tc>
                  <a:txBody>
                    <a:bodyPr/>
                    <a:lstStyle/>
                    <a:p>
                      <a:pPr indent="0" lvl="0" marL="0" marR="0" rtl="0" algn="l">
                        <a:spcBef>
                          <a:spcPts val="0"/>
                        </a:spcBef>
                        <a:spcAft>
                          <a:spcPts val="0"/>
                        </a:spcAft>
                        <a:buNone/>
                      </a:pPr>
                      <a:r>
                        <a:rPr b="1" lang="en-US" sz="1400" u="none" cap="none" strike="noStrike"/>
                        <a:t>Sektor jasa</a:t>
                      </a:r>
                      <a:endParaRPr b="1" i="0" sz="1400" u="none" cap="none" strike="noStrike">
                        <a:solidFill>
                          <a:srgbClr val="000000"/>
                        </a:solidFill>
                        <a:latin typeface="Arial"/>
                        <a:ea typeface="Arial"/>
                        <a:cs typeface="Arial"/>
                        <a:sym typeface="Arial"/>
                      </a:endParaRPr>
                    </a:p>
                  </a:txBody>
                  <a:tcPr marT="9525" marB="0" marR="9525" marL="9525" anchor="b"/>
                </a:tc>
                <a:tc>
                  <a:txBody>
                    <a:bodyPr/>
                    <a:lstStyle/>
                    <a:p>
                      <a:pPr indent="0" lvl="0" marL="0" marR="0" rtl="0" algn="ctr">
                        <a:spcBef>
                          <a:spcPts val="0"/>
                        </a:spcBef>
                        <a:spcAft>
                          <a:spcPts val="0"/>
                        </a:spcAft>
                        <a:buNone/>
                      </a:pPr>
                      <a:r>
                        <a:rPr b="1" lang="en-US" sz="1400" u="none" cap="none" strike="noStrike">
                          <a:solidFill>
                            <a:srgbClr val="C00000"/>
                          </a:solidFill>
                        </a:rPr>
                        <a:t>5,1%</a:t>
                      </a:r>
                      <a:endParaRPr b="1" i="0" sz="1400" u="none" cap="none" strike="noStrike">
                        <a:solidFill>
                          <a:srgbClr val="C00000"/>
                        </a:solidFill>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None/>
                      </a:pPr>
                      <a:r>
                        <a:rPr lang="en-US" sz="1400" u="none" cap="none" strike="noStrike"/>
                        <a:t>4,8%</a:t>
                      </a:r>
                      <a:endParaRPr b="0" i="0" sz="1400" u="none" cap="none" strike="noStrike">
                        <a:solidFill>
                          <a:srgbClr val="000000"/>
                        </a:solidFill>
                        <a:latin typeface="Arial"/>
                        <a:ea typeface="Arial"/>
                        <a:cs typeface="Arial"/>
                        <a:sym typeface="Arial"/>
                      </a:endParaRPr>
                    </a:p>
                  </a:txBody>
                  <a:tcPr marT="9525" marB="0" marR="9525" marL="9525" anchor="ctr"/>
                </a:tc>
              </a:tr>
              <a:tr h="190500">
                <a:tc>
                  <a:txBody>
                    <a:bodyPr/>
                    <a:lstStyle/>
                    <a:p>
                      <a:pPr indent="0" lvl="0" marL="0" marR="0" rtl="0" algn="l">
                        <a:spcBef>
                          <a:spcPts val="0"/>
                        </a:spcBef>
                        <a:spcAft>
                          <a:spcPts val="0"/>
                        </a:spcAft>
                        <a:buNone/>
                      </a:pPr>
                      <a:r>
                        <a:rPr b="1" lang="en-US" sz="1400" u="none" cap="none" strike="noStrike"/>
                        <a:t>Pegawai BUMN/ BUMD</a:t>
                      </a:r>
                      <a:endParaRPr b="1" i="0" sz="1400" u="none" cap="none" strike="noStrike">
                        <a:solidFill>
                          <a:srgbClr val="000000"/>
                        </a:solidFill>
                        <a:latin typeface="Arial"/>
                        <a:ea typeface="Arial"/>
                        <a:cs typeface="Arial"/>
                        <a:sym typeface="Arial"/>
                      </a:endParaRPr>
                    </a:p>
                  </a:txBody>
                  <a:tcPr marT="9525" marB="0" marR="9525" marL="9525" anchor="b"/>
                </a:tc>
                <a:tc>
                  <a:txBody>
                    <a:bodyPr/>
                    <a:lstStyle/>
                    <a:p>
                      <a:pPr indent="0" lvl="0" marL="0" marR="0" rtl="0" algn="ctr">
                        <a:spcBef>
                          <a:spcPts val="0"/>
                        </a:spcBef>
                        <a:spcAft>
                          <a:spcPts val="0"/>
                        </a:spcAft>
                        <a:buNone/>
                      </a:pPr>
                      <a:r>
                        <a:rPr lang="en-US" sz="1400" u="none" cap="none" strike="noStrike"/>
                        <a:t>,2%</a:t>
                      </a:r>
                      <a:endParaRPr b="0" i="0" sz="14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None/>
                      </a:pPr>
                      <a:r>
                        <a:rPr b="1" lang="en-US" sz="1400" u="none" cap="none" strike="noStrike">
                          <a:solidFill>
                            <a:srgbClr val="C00000"/>
                          </a:solidFill>
                        </a:rPr>
                        <a:t>,5%</a:t>
                      </a:r>
                      <a:endParaRPr b="1" i="0" sz="1400" u="none" cap="none" strike="noStrike">
                        <a:solidFill>
                          <a:srgbClr val="C00000"/>
                        </a:solidFill>
                        <a:latin typeface="Arial"/>
                        <a:ea typeface="Arial"/>
                        <a:cs typeface="Arial"/>
                        <a:sym typeface="Arial"/>
                      </a:endParaRPr>
                    </a:p>
                  </a:txBody>
                  <a:tcPr marT="9525" marB="0" marR="9525" marL="9525" anchor="ctr"/>
                </a:tc>
              </a:tr>
            </a:tbl>
          </a:graphicData>
        </a:graphic>
      </p:graphicFrame>
      <p:pic>
        <p:nvPicPr>
          <p:cNvPr descr="https://s3-ap-southeast-1.amazonaws.com/storage.asumsi.co/uploads/public/5b7/564/1b5/thumb_2018_800_500_0_0_crop.jpg" id="413" name="Google Shape;413;p55"/>
          <p:cNvPicPr preferRelativeResize="0"/>
          <p:nvPr/>
        </p:nvPicPr>
        <p:blipFill rotWithShape="1">
          <a:blip r:embed="rId3">
            <a:alphaModFix/>
          </a:blip>
          <a:srcRect b="21228" l="50860" r="2829" t="15763"/>
          <a:stretch/>
        </p:blipFill>
        <p:spPr>
          <a:xfrm>
            <a:off x="7372805" y="973027"/>
            <a:ext cx="1250329" cy="1063236"/>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414" name="Google Shape;414;p55"/>
          <p:cNvPicPr preferRelativeResize="0"/>
          <p:nvPr/>
        </p:nvPicPr>
        <p:blipFill rotWithShape="1">
          <a:blip r:embed="rId4">
            <a:alphaModFix/>
          </a:blip>
          <a:srcRect b="0" l="0" r="0" t="0"/>
          <a:stretch/>
        </p:blipFill>
        <p:spPr>
          <a:xfrm>
            <a:off x="5898488" y="973027"/>
            <a:ext cx="1250712" cy="1062781"/>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415" name="Google Shape;415;p55"/>
          <p:cNvSpPr/>
          <p:nvPr/>
        </p:nvSpPr>
        <p:spPr>
          <a:xfrm>
            <a:off x="128789" y="5898524"/>
            <a:ext cx="862884" cy="862884"/>
          </a:xfrm>
          <a:prstGeom prst="ellipse">
            <a:avLst/>
          </a:prstGeom>
          <a:solidFill>
            <a:srgbClr val="EE000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6" name="Google Shape;416;p55"/>
          <p:cNvSpPr txBox="1"/>
          <p:nvPr/>
        </p:nvSpPr>
        <p:spPr>
          <a:xfrm>
            <a:off x="4638305" y="1494510"/>
            <a:ext cx="998478" cy="369332"/>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800">
                <a:solidFill>
                  <a:schemeClr val="dk1"/>
                </a:solidFill>
                <a:latin typeface="Calibri"/>
                <a:ea typeface="Calibri"/>
                <a:cs typeface="Calibri"/>
                <a:sym typeface="Calibri"/>
              </a:rPr>
              <a:t>Pemilih/</a:t>
            </a:r>
            <a:endParaRPr b="1" sz="1800">
              <a:solidFill>
                <a:schemeClr val="dk1"/>
              </a:solidFill>
              <a:latin typeface="Calibri"/>
              <a:ea typeface="Calibri"/>
              <a:cs typeface="Calibri"/>
              <a:sym typeface="Calibri"/>
            </a:endParaRPr>
          </a:p>
        </p:txBody>
      </p:sp>
      <p:sp>
        <p:nvSpPr>
          <p:cNvPr id="417" name="Google Shape;417;p55"/>
          <p:cNvSpPr txBox="1"/>
          <p:nvPr/>
        </p:nvSpPr>
        <p:spPr>
          <a:xfrm>
            <a:off x="4284516" y="1653776"/>
            <a:ext cx="1292085" cy="369332"/>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800">
                <a:solidFill>
                  <a:schemeClr val="dk1"/>
                </a:solidFill>
                <a:latin typeface="Calibri"/>
                <a:ea typeface="Calibri"/>
                <a:cs typeface="Calibri"/>
                <a:sym typeface="Calibri"/>
              </a:rPr>
              <a:t>PEKERJAAN</a:t>
            </a:r>
            <a:endParaRPr b="1" sz="180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6"/>
          <p:cNvSpPr/>
          <p:nvPr/>
        </p:nvSpPr>
        <p:spPr>
          <a:xfrm>
            <a:off x="128789" y="5898524"/>
            <a:ext cx="862884" cy="862884"/>
          </a:xfrm>
          <a:prstGeom prst="ellipse">
            <a:avLst/>
          </a:prstGeom>
          <a:solidFill>
            <a:srgbClr val="EE000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https://s3-ap-southeast-1.amazonaws.com/storage.asumsi.co/uploads/public/5b7/564/1b5/thumb_2018_800_500_0_0_crop.jpg" id="423" name="Google Shape;423;p56"/>
          <p:cNvPicPr preferRelativeResize="0"/>
          <p:nvPr/>
        </p:nvPicPr>
        <p:blipFill rotWithShape="1">
          <a:blip r:embed="rId3">
            <a:alphaModFix/>
          </a:blip>
          <a:srcRect b="21228" l="50860" r="2829" t="15763"/>
          <a:stretch/>
        </p:blipFill>
        <p:spPr>
          <a:xfrm>
            <a:off x="7233105" y="975803"/>
            <a:ext cx="1250329" cy="1063236"/>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424" name="Google Shape;424;p56"/>
          <p:cNvPicPr preferRelativeResize="0"/>
          <p:nvPr/>
        </p:nvPicPr>
        <p:blipFill rotWithShape="1">
          <a:blip r:embed="rId4">
            <a:alphaModFix/>
          </a:blip>
          <a:srcRect b="0" l="0" r="0" t="0"/>
          <a:stretch/>
        </p:blipFill>
        <p:spPr>
          <a:xfrm>
            <a:off x="5580958" y="975803"/>
            <a:ext cx="1250712" cy="1062781"/>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425" name="Google Shape;425;p56"/>
          <p:cNvSpPr txBox="1"/>
          <p:nvPr/>
        </p:nvSpPr>
        <p:spPr>
          <a:xfrm>
            <a:off x="4638305" y="1494510"/>
            <a:ext cx="998478" cy="369332"/>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800">
                <a:solidFill>
                  <a:schemeClr val="dk1"/>
                </a:solidFill>
                <a:latin typeface="Calibri"/>
                <a:ea typeface="Calibri"/>
                <a:cs typeface="Calibri"/>
                <a:sym typeface="Calibri"/>
              </a:rPr>
              <a:t>Pemilih/</a:t>
            </a:r>
            <a:endParaRPr b="1" sz="1800">
              <a:solidFill>
                <a:schemeClr val="dk1"/>
              </a:solidFill>
              <a:latin typeface="Calibri"/>
              <a:ea typeface="Calibri"/>
              <a:cs typeface="Calibri"/>
              <a:sym typeface="Calibri"/>
            </a:endParaRPr>
          </a:p>
        </p:txBody>
      </p:sp>
      <p:sp>
        <p:nvSpPr>
          <p:cNvPr id="426" name="Google Shape;426;p56"/>
          <p:cNvSpPr txBox="1"/>
          <p:nvPr/>
        </p:nvSpPr>
        <p:spPr>
          <a:xfrm>
            <a:off x="4172049" y="1653776"/>
            <a:ext cx="1404552" cy="369332"/>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800">
                <a:solidFill>
                  <a:schemeClr val="dk1"/>
                </a:solidFill>
                <a:latin typeface="Calibri"/>
                <a:ea typeface="Calibri"/>
                <a:cs typeface="Calibri"/>
                <a:sym typeface="Calibri"/>
              </a:rPr>
              <a:t>PENDIDIKAN</a:t>
            </a:r>
            <a:endParaRPr b="1" sz="1800">
              <a:solidFill>
                <a:schemeClr val="dk1"/>
              </a:solidFill>
              <a:latin typeface="Calibri"/>
              <a:ea typeface="Calibri"/>
              <a:cs typeface="Calibri"/>
              <a:sym typeface="Calibri"/>
            </a:endParaRPr>
          </a:p>
        </p:txBody>
      </p:sp>
      <p:graphicFrame>
        <p:nvGraphicFramePr>
          <p:cNvPr id="427" name="Google Shape;427;p56"/>
          <p:cNvGraphicFramePr/>
          <p:nvPr/>
        </p:nvGraphicFramePr>
        <p:xfrm>
          <a:off x="4314424" y="2120900"/>
          <a:ext cx="3000000" cy="3000000"/>
        </p:xfrm>
        <a:graphic>
          <a:graphicData uri="http://schemas.openxmlformats.org/drawingml/2006/table">
            <a:tbl>
              <a:tblPr>
                <a:noFill/>
                <a:tableStyleId>{57D800D4-264F-4422-8296-54C58AF3C0FC}</a:tableStyleId>
              </a:tblPr>
              <a:tblGrid>
                <a:gridCol w="1068300"/>
                <a:gridCol w="1675275"/>
                <a:gridCol w="1675275"/>
              </a:tblGrid>
              <a:tr h="190500">
                <a:tc>
                  <a:txBody>
                    <a:bodyPr/>
                    <a:lstStyle/>
                    <a:p>
                      <a:pPr indent="0" lvl="0" marL="0" marR="0" rtl="0" algn="l">
                        <a:spcBef>
                          <a:spcPts val="0"/>
                        </a:spcBef>
                        <a:spcAft>
                          <a:spcPts val="0"/>
                        </a:spcAft>
                        <a:buNone/>
                      </a:pPr>
                      <a:r>
                        <a:t/>
                      </a:r>
                      <a:endParaRPr b="1" i="0" sz="1400" u="none" cap="none" strike="noStrike">
                        <a:solidFill>
                          <a:srgbClr val="000000"/>
                        </a:solidFill>
                        <a:latin typeface="Arial"/>
                        <a:ea typeface="Arial"/>
                        <a:cs typeface="Arial"/>
                        <a:sym typeface="Arial"/>
                      </a:endParaRPr>
                    </a:p>
                  </a:txBody>
                  <a:tcPr marT="9525" marB="0" marR="9525" marL="9525" anchor="b"/>
                </a:tc>
                <a:tc>
                  <a:txBody>
                    <a:bodyPr/>
                    <a:lstStyle/>
                    <a:p>
                      <a:pPr indent="0" lvl="0" marL="0" marR="0" rtl="0" algn="ctr">
                        <a:spcBef>
                          <a:spcPts val="0"/>
                        </a:spcBef>
                        <a:spcAft>
                          <a:spcPts val="0"/>
                        </a:spcAft>
                        <a:buNone/>
                      </a:pPr>
                      <a:r>
                        <a:rPr b="1" lang="en-US" sz="1400" u="none" cap="none" strike="noStrike"/>
                        <a:t>(01) Jokowi-Maruf</a:t>
                      </a:r>
                      <a:endParaRPr b="1" i="0" sz="1400" u="none" cap="none" strike="noStrike">
                        <a:solidFill>
                          <a:srgbClr val="000000"/>
                        </a:solidFill>
                        <a:latin typeface="Arial"/>
                        <a:ea typeface="Arial"/>
                        <a:cs typeface="Arial"/>
                        <a:sym typeface="Arial"/>
                      </a:endParaRPr>
                    </a:p>
                  </a:txBody>
                  <a:tcPr marT="9525" marB="0" marR="9525" marL="9525"/>
                </a:tc>
                <a:tc>
                  <a:txBody>
                    <a:bodyPr/>
                    <a:lstStyle/>
                    <a:p>
                      <a:pPr indent="0" lvl="0" marL="0" marR="0" rtl="0" algn="ctr">
                        <a:spcBef>
                          <a:spcPts val="0"/>
                        </a:spcBef>
                        <a:spcAft>
                          <a:spcPts val="0"/>
                        </a:spcAft>
                        <a:buNone/>
                      </a:pPr>
                      <a:r>
                        <a:rPr b="1" lang="en-US" sz="1400" u="none" cap="none" strike="noStrike"/>
                        <a:t>(02) Prabowo-Sandi</a:t>
                      </a:r>
                      <a:endParaRPr b="1" i="0" sz="1400" u="none" cap="none" strike="noStrike">
                        <a:solidFill>
                          <a:srgbClr val="000000"/>
                        </a:solidFill>
                        <a:latin typeface="Arial"/>
                        <a:ea typeface="Arial"/>
                        <a:cs typeface="Arial"/>
                        <a:sym typeface="Arial"/>
                      </a:endParaRPr>
                    </a:p>
                  </a:txBody>
                  <a:tcPr marT="9525" marB="0" marR="9525" marL="9525"/>
                </a:tc>
              </a:tr>
              <a:tr h="190500">
                <a:tc>
                  <a:txBody>
                    <a:bodyPr/>
                    <a:lstStyle/>
                    <a:p>
                      <a:pPr indent="0" lvl="0" marL="0" marR="0" rtl="0" algn="l">
                        <a:spcBef>
                          <a:spcPts val="0"/>
                        </a:spcBef>
                        <a:spcAft>
                          <a:spcPts val="0"/>
                        </a:spcAft>
                        <a:buNone/>
                      </a:pPr>
                      <a:r>
                        <a:rPr b="1" lang="en-US" sz="1400" u="none" cap="none" strike="noStrike"/>
                        <a:t>Tidak sekolah</a:t>
                      </a:r>
                      <a:endParaRPr b="1" i="0" sz="1400" u="none" cap="none" strike="noStrike">
                        <a:solidFill>
                          <a:srgbClr val="000000"/>
                        </a:solidFill>
                        <a:latin typeface="Arial"/>
                        <a:ea typeface="Arial"/>
                        <a:cs typeface="Arial"/>
                        <a:sym typeface="Arial"/>
                      </a:endParaRPr>
                    </a:p>
                  </a:txBody>
                  <a:tcPr marT="9525" marB="0" marR="9525" marL="9525" anchor="b"/>
                </a:tc>
                <a:tc>
                  <a:txBody>
                    <a:bodyPr/>
                    <a:lstStyle/>
                    <a:p>
                      <a:pPr indent="0" lvl="0" marL="0" marR="0" rtl="0" algn="ctr">
                        <a:spcBef>
                          <a:spcPts val="0"/>
                        </a:spcBef>
                        <a:spcAft>
                          <a:spcPts val="0"/>
                        </a:spcAft>
                        <a:buNone/>
                      </a:pPr>
                      <a:r>
                        <a:rPr b="0" lang="en-US" sz="1400" u="none" cap="none" strike="noStrike"/>
                        <a:t>5,4%</a:t>
                      </a:r>
                      <a:endParaRPr b="0" i="0" sz="14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None/>
                      </a:pPr>
                      <a:r>
                        <a:rPr b="0" lang="en-US" sz="1400" u="none" cap="none" strike="noStrike"/>
                        <a:t>2,9%</a:t>
                      </a:r>
                      <a:endParaRPr b="0" i="0" sz="1400" u="none" cap="none" strike="noStrike">
                        <a:solidFill>
                          <a:srgbClr val="000000"/>
                        </a:solidFill>
                        <a:latin typeface="Arial"/>
                        <a:ea typeface="Arial"/>
                        <a:cs typeface="Arial"/>
                        <a:sym typeface="Arial"/>
                      </a:endParaRPr>
                    </a:p>
                  </a:txBody>
                  <a:tcPr marT="9525" marB="0" marR="9525" marL="9525" anchor="ctr"/>
                </a:tc>
              </a:tr>
              <a:tr h="190500">
                <a:tc>
                  <a:txBody>
                    <a:bodyPr/>
                    <a:lstStyle/>
                    <a:p>
                      <a:pPr indent="0" lvl="0" marL="0" marR="0" rtl="0" algn="ctr">
                        <a:spcBef>
                          <a:spcPts val="0"/>
                        </a:spcBef>
                        <a:spcAft>
                          <a:spcPts val="0"/>
                        </a:spcAft>
                        <a:buNone/>
                      </a:pPr>
                      <a:r>
                        <a:rPr b="1" lang="en-US" sz="1400" u="none" cap="none" strike="noStrike"/>
                        <a:t>SD</a:t>
                      </a:r>
                      <a:endParaRPr b="1" i="0" sz="1400" u="none" cap="none" strike="noStrike">
                        <a:solidFill>
                          <a:srgbClr val="000000"/>
                        </a:solidFill>
                        <a:latin typeface="Arial"/>
                        <a:ea typeface="Arial"/>
                        <a:cs typeface="Arial"/>
                        <a:sym typeface="Arial"/>
                      </a:endParaRPr>
                    </a:p>
                  </a:txBody>
                  <a:tcPr marT="9525" marB="0" marR="9525" marL="9525" anchor="b"/>
                </a:tc>
                <a:tc>
                  <a:txBody>
                    <a:bodyPr/>
                    <a:lstStyle/>
                    <a:p>
                      <a:pPr indent="0" lvl="0" marL="0" marR="0" rtl="0" algn="ctr">
                        <a:spcBef>
                          <a:spcPts val="0"/>
                        </a:spcBef>
                        <a:spcAft>
                          <a:spcPts val="0"/>
                        </a:spcAft>
                        <a:buNone/>
                      </a:pPr>
                      <a:r>
                        <a:rPr b="0" lang="en-US" sz="1400" u="none" cap="none" strike="noStrike"/>
                        <a:t>25,7%</a:t>
                      </a:r>
                      <a:endParaRPr b="0" i="0" sz="14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None/>
                      </a:pPr>
                      <a:r>
                        <a:rPr b="0" lang="en-US" sz="1400" u="none" cap="none" strike="noStrike"/>
                        <a:t>24,6%</a:t>
                      </a:r>
                      <a:endParaRPr b="0" i="0" sz="1400" u="none" cap="none" strike="noStrike">
                        <a:solidFill>
                          <a:srgbClr val="000000"/>
                        </a:solidFill>
                        <a:latin typeface="Arial"/>
                        <a:ea typeface="Arial"/>
                        <a:cs typeface="Arial"/>
                        <a:sym typeface="Arial"/>
                      </a:endParaRPr>
                    </a:p>
                  </a:txBody>
                  <a:tcPr marT="9525" marB="0" marR="9525" marL="9525" anchor="ctr"/>
                </a:tc>
              </a:tr>
              <a:tr h="190500">
                <a:tc>
                  <a:txBody>
                    <a:bodyPr/>
                    <a:lstStyle/>
                    <a:p>
                      <a:pPr indent="0" lvl="0" marL="0" marR="0" rtl="0" algn="ctr">
                        <a:spcBef>
                          <a:spcPts val="0"/>
                        </a:spcBef>
                        <a:spcAft>
                          <a:spcPts val="0"/>
                        </a:spcAft>
                        <a:buNone/>
                      </a:pPr>
                      <a:r>
                        <a:rPr b="1" lang="en-US" sz="1400" u="none" cap="none" strike="noStrike"/>
                        <a:t>SMP</a:t>
                      </a:r>
                      <a:endParaRPr b="1" i="0" sz="1400" u="none" cap="none" strike="noStrike">
                        <a:solidFill>
                          <a:srgbClr val="000000"/>
                        </a:solidFill>
                        <a:latin typeface="Arial"/>
                        <a:ea typeface="Arial"/>
                        <a:cs typeface="Arial"/>
                        <a:sym typeface="Arial"/>
                      </a:endParaRPr>
                    </a:p>
                  </a:txBody>
                  <a:tcPr marT="9525" marB="0" marR="9525" marL="9525" anchor="b"/>
                </a:tc>
                <a:tc>
                  <a:txBody>
                    <a:bodyPr/>
                    <a:lstStyle/>
                    <a:p>
                      <a:pPr indent="0" lvl="0" marL="0" marR="0" rtl="0" algn="ctr">
                        <a:spcBef>
                          <a:spcPts val="0"/>
                        </a:spcBef>
                        <a:spcAft>
                          <a:spcPts val="0"/>
                        </a:spcAft>
                        <a:buNone/>
                      </a:pPr>
                      <a:r>
                        <a:rPr b="0" lang="en-US" sz="1400" u="none" cap="none" strike="noStrike"/>
                        <a:t>20,0%</a:t>
                      </a:r>
                      <a:endParaRPr b="0" i="0" sz="14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None/>
                      </a:pPr>
                      <a:r>
                        <a:rPr b="0" lang="en-US" sz="1400" u="none" cap="none" strike="noStrike"/>
                        <a:t>17,1%</a:t>
                      </a:r>
                      <a:endParaRPr b="0" i="0" sz="1400" u="none" cap="none" strike="noStrike">
                        <a:solidFill>
                          <a:srgbClr val="000000"/>
                        </a:solidFill>
                        <a:latin typeface="Arial"/>
                        <a:ea typeface="Arial"/>
                        <a:cs typeface="Arial"/>
                        <a:sym typeface="Arial"/>
                      </a:endParaRPr>
                    </a:p>
                  </a:txBody>
                  <a:tcPr marT="9525" marB="0" marR="9525" marL="9525" anchor="ctr"/>
                </a:tc>
              </a:tr>
              <a:tr h="190500">
                <a:tc>
                  <a:txBody>
                    <a:bodyPr/>
                    <a:lstStyle/>
                    <a:p>
                      <a:pPr indent="0" lvl="0" marL="0" marR="0" rtl="0" algn="ctr">
                        <a:spcBef>
                          <a:spcPts val="0"/>
                        </a:spcBef>
                        <a:spcAft>
                          <a:spcPts val="0"/>
                        </a:spcAft>
                        <a:buNone/>
                      </a:pPr>
                      <a:r>
                        <a:rPr b="1" lang="en-US" sz="1400" u="none" cap="none" strike="noStrike"/>
                        <a:t>SMA</a:t>
                      </a:r>
                      <a:endParaRPr b="1" i="0" sz="1400" u="none" cap="none" strike="noStrike">
                        <a:solidFill>
                          <a:srgbClr val="000000"/>
                        </a:solidFill>
                        <a:latin typeface="Arial"/>
                        <a:ea typeface="Arial"/>
                        <a:cs typeface="Arial"/>
                        <a:sym typeface="Arial"/>
                      </a:endParaRPr>
                    </a:p>
                  </a:txBody>
                  <a:tcPr marT="9525" marB="0" marR="9525" marL="9525" anchor="b"/>
                </a:tc>
                <a:tc>
                  <a:txBody>
                    <a:bodyPr/>
                    <a:lstStyle/>
                    <a:p>
                      <a:pPr indent="0" lvl="0" marL="0" marR="0" rtl="0" algn="ctr">
                        <a:spcBef>
                          <a:spcPts val="0"/>
                        </a:spcBef>
                        <a:spcAft>
                          <a:spcPts val="0"/>
                        </a:spcAft>
                        <a:buNone/>
                      </a:pPr>
                      <a:r>
                        <a:rPr b="0" lang="en-US" sz="1400" u="none" cap="none" strike="noStrike"/>
                        <a:t>39,8%</a:t>
                      </a:r>
                      <a:endParaRPr b="0" i="0" sz="14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None/>
                      </a:pPr>
                      <a:r>
                        <a:rPr b="0" lang="en-US" sz="1400" u="none" cap="none" strike="noStrike"/>
                        <a:t>42,4%</a:t>
                      </a:r>
                      <a:endParaRPr b="0" i="0" sz="1400" u="none" cap="none" strike="noStrike">
                        <a:solidFill>
                          <a:srgbClr val="000000"/>
                        </a:solidFill>
                        <a:latin typeface="Arial"/>
                        <a:ea typeface="Arial"/>
                        <a:cs typeface="Arial"/>
                        <a:sym typeface="Arial"/>
                      </a:endParaRPr>
                    </a:p>
                  </a:txBody>
                  <a:tcPr marT="9525" marB="0" marR="9525" marL="9525" anchor="ctr"/>
                </a:tc>
              </a:tr>
              <a:tr h="190500">
                <a:tc>
                  <a:txBody>
                    <a:bodyPr/>
                    <a:lstStyle/>
                    <a:p>
                      <a:pPr indent="0" lvl="0" marL="0" marR="0" rtl="0" algn="ctr">
                        <a:spcBef>
                          <a:spcPts val="0"/>
                        </a:spcBef>
                        <a:spcAft>
                          <a:spcPts val="0"/>
                        </a:spcAft>
                        <a:buNone/>
                      </a:pPr>
                      <a:r>
                        <a:rPr b="1" lang="en-US" sz="1400" u="none" cap="none" strike="noStrike"/>
                        <a:t>PT</a:t>
                      </a:r>
                      <a:endParaRPr b="1" i="0" sz="1400" u="none" cap="none" strike="noStrike">
                        <a:solidFill>
                          <a:srgbClr val="000000"/>
                        </a:solidFill>
                        <a:latin typeface="Arial"/>
                        <a:ea typeface="Arial"/>
                        <a:cs typeface="Arial"/>
                        <a:sym typeface="Arial"/>
                      </a:endParaRPr>
                    </a:p>
                  </a:txBody>
                  <a:tcPr marT="9525" marB="0" marR="9525" marL="9525" anchor="b"/>
                </a:tc>
                <a:tc>
                  <a:txBody>
                    <a:bodyPr/>
                    <a:lstStyle/>
                    <a:p>
                      <a:pPr indent="0" lvl="0" marL="0" marR="0" rtl="0" algn="ctr">
                        <a:spcBef>
                          <a:spcPts val="0"/>
                        </a:spcBef>
                        <a:spcAft>
                          <a:spcPts val="0"/>
                        </a:spcAft>
                        <a:buNone/>
                      </a:pPr>
                      <a:r>
                        <a:rPr b="0" lang="en-US" sz="1400" u="none" cap="none" strike="noStrike"/>
                        <a:t>9,2%</a:t>
                      </a:r>
                      <a:endParaRPr b="0" i="0" sz="14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None/>
                      </a:pPr>
                      <a:r>
                        <a:rPr b="0" lang="en-US" sz="1400" u="none" cap="none" strike="noStrike"/>
                        <a:t>11,9%</a:t>
                      </a:r>
                      <a:endParaRPr b="0" i="0" sz="1400" u="none" cap="none" strike="noStrike">
                        <a:solidFill>
                          <a:srgbClr val="000000"/>
                        </a:solidFill>
                        <a:latin typeface="Arial"/>
                        <a:ea typeface="Arial"/>
                        <a:cs typeface="Arial"/>
                        <a:sym typeface="Arial"/>
                      </a:endParaRPr>
                    </a:p>
                  </a:txBody>
                  <a:tcPr marT="9525" marB="0" marR="9525" marL="9525" anchor="ctr"/>
                </a:tc>
              </a:tr>
            </a:tbl>
          </a:graphicData>
        </a:graphic>
      </p:graphicFrame>
      <p:graphicFrame>
        <p:nvGraphicFramePr>
          <p:cNvPr id="428" name="Google Shape;428;p56"/>
          <p:cNvGraphicFramePr/>
          <p:nvPr/>
        </p:nvGraphicFramePr>
        <p:xfrm>
          <a:off x="4314423" y="4248668"/>
          <a:ext cx="3000000" cy="3000000"/>
        </p:xfrm>
        <a:graphic>
          <a:graphicData uri="http://schemas.openxmlformats.org/drawingml/2006/table">
            <a:tbl>
              <a:tblPr>
                <a:noFill/>
                <a:tableStyleId>{57D800D4-264F-4422-8296-54C58AF3C0FC}</a:tableStyleId>
              </a:tblPr>
              <a:tblGrid>
                <a:gridCol w="1057675"/>
                <a:gridCol w="1676400"/>
                <a:gridCol w="1684775"/>
              </a:tblGrid>
              <a:tr h="190500">
                <a:tc>
                  <a:txBody>
                    <a:bodyPr/>
                    <a:lstStyle/>
                    <a:p>
                      <a:pPr indent="0" lvl="0" marL="0" marR="0" rtl="0" algn="l">
                        <a:spcBef>
                          <a:spcPts val="0"/>
                        </a:spcBef>
                        <a:spcAft>
                          <a:spcPts val="0"/>
                        </a:spcAft>
                        <a:buNone/>
                      </a:pPr>
                      <a:r>
                        <a:t/>
                      </a:r>
                      <a:endParaRPr b="1" i="0" sz="1400" u="none" cap="none" strike="noStrike">
                        <a:solidFill>
                          <a:srgbClr val="000000"/>
                        </a:solidFill>
                        <a:latin typeface="Arial"/>
                        <a:ea typeface="Arial"/>
                        <a:cs typeface="Arial"/>
                        <a:sym typeface="Arial"/>
                      </a:endParaRPr>
                    </a:p>
                  </a:txBody>
                  <a:tcPr marT="9525" marB="0" marR="9525" marL="9525" anchor="b"/>
                </a:tc>
                <a:tc>
                  <a:txBody>
                    <a:bodyPr/>
                    <a:lstStyle/>
                    <a:p>
                      <a:pPr indent="0" lvl="0" marL="0" marR="0" rtl="0" algn="ctr">
                        <a:spcBef>
                          <a:spcPts val="0"/>
                        </a:spcBef>
                        <a:spcAft>
                          <a:spcPts val="0"/>
                        </a:spcAft>
                        <a:buNone/>
                      </a:pPr>
                      <a:r>
                        <a:rPr b="1" lang="en-US" sz="1400" u="none" cap="none" strike="noStrike"/>
                        <a:t>(01) Jokowi-Maruf</a:t>
                      </a:r>
                      <a:endParaRPr b="1" i="0" sz="1400" u="none" cap="none" strike="noStrike">
                        <a:solidFill>
                          <a:srgbClr val="000000"/>
                        </a:solidFill>
                        <a:latin typeface="Arial"/>
                        <a:ea typeface="Arial"/>
                        <a:cs typeface="Arial"/>
                        <a:sym typeface="Arial"/>
                      </a:endParaRPr>
                    </a:p>
                  </a:txBody>
                  <a:tcPr marT="9525" marB="0" marR="9525" marL="9525"/>
                </a:tc>
                <a:tc>
                  <a:txBody>
                    <a:bodyPr/>
                    <a:lstStyle/>
                    <a:p>
                      <a:pPr indent="0" lvl="0" marL="0" marR="0" rtl="0" algn="ctr">
                        <a:spcBef>
                          <a:spcPts val="0"/>
                        </a:spcBef>
                        <a:spcAft>
                          <a:spcPts val="0"/>
                        </a:spcAft>
                        <a:buNone/>
                      </a:pPr>
                      <a:r>
                        <a:rPr b="1" lang="en-US" sz="1400" u="none" cap="none" strike="noStrike"/>
                        <a:t>(02) Prabowo-Sandi</a:t>
                      </a:r>
                      <a:endParaRPr b="1" i="0" sz="1400" u="none" cap="none" strike="noStrike">
                        <a:solidFill>
                          <a:srgbClr val="000000"/>
                        </a:solidFill>
                        <a:latin typeface="Arial"/>
                        <a:ea typeface="Arial"/>
                        <a:cs typeface="Arial"/>
                        <a:sym typeface="Arial"/>
                      </a:endParaRPr>
                    </a:p>
                  </a:txBody>
                  <a:tcPr marT="9525" marB="0" marR="9525" marL="9525"/>
                </a:tc>
              </a:tr>
              <a:tr h="190500">
                <a:tc>
                  <a:txBody>
                    <a:bodyPr/>
                    <a:lstStyle/>
                    <a:p>
                      <a:pPr indent="0" lvl="0" marL="0" marR="0" rtl="0" algn="l">
                        <a:spcBef>
                          <a:spcPts val="0"/>
                        </a:spcBef>
                        <a:spcAft>
                          <a:spcPts val="0"/>
                        </a:spcAft>
                        <a:buNone/>
                      </a:pPr>
                      <a:r>
                        <a:rPr b="1" lang="en-US" sz="1400" u="none" cap="none" strike="noStrike"/>
                        <a:t>Islam</a:t>
                      </a:r>
                      <a:endParaRPr b="1" i="0" sz="1400" u="none" cap="none" strike="noStrike">
                        <a:solidFill>
                          <a:srgbClr val="000000"/>
                        </a:solidFill>
                        <a:latin typeface="Arial"/>
                        <a:ea typeface="Arial"/>
                        <a:cs typeface="Arial"/>
                        <a:sym typeface="Arial"/>
                      </a:endParaRPr>
                    </a:p>
                  </a:txBody>
                  <a:tcPr marT="9525" marB="0" marR="9525" marL="9525" anchor="b"/>
                </a:tc>
                <a:tc>
                  <a:txBody>
                    <a:bodyPr/>
                    <a:lstStyle/>
                    <a:p>
                      <a:pPr indent="0" lvl="0" marL="0" marR="0" rtl="0" algn="ctr">
                        <a:spcBef>
                          <a:spcPts val="0"/>
                        </a:spcBef>
                        <a:spcAft>
                          <a:spcPts val="0"/>
                        </a:spcAft>
                        <a:buNone/>
                      </a:pPr>
                      <a:r>
                        <a:rPr b="0" lang="en-US" sz="1400" u="none" cap="none" strike="noStrike"/>
                        <a:t>95,4%</a:t>
                      </a:r>
                      <a:endParaRPr b="0" i="0" sz="14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None/>
                      </a:pPr>
                      <a:r>
                        <a:rPr b="0" lang="en-US" sz="1400" u="none" cap="none" strike="noStrike"/>
                        <a:t>99,5%</a:t>
                      </a:r>
                      <a:endParaRPr b="0" i="0" sz="1400" u="none" cap="none" strike="noStrike">
                        <a:solidFill>
                          <a:srgbClr val="000000"/>
                        </a:solidFill>
                        <a:latin typeface="Arial"/>
                        <a:ea typeface="Arial"/>
                        <a:cs typeface="Arial"/>
                        <a:sym typeface="Arial"/>
                      </a:endParaRPr>
                    </a:p>
                  </a:txBody>
                  <a:tcPr marT="9525" marB="0" marR="9525" marL="9525" anchor="ctr"/>
                </a:tc>
              </a:tr>
              <a:tr h="190500">
                <a:tc>
                  <a:txBody>
                    <a:bodyPr/>
                    <a:lstStyle/>
                    <a:p>
                      <a:pPr indent="0" lvl="0" marL="0" marR="0" rtl="0" algn="l">
                        <a:spcBef>
                          <a:spcPts val="0"/>
                        </a:spcBef>
                        <a:spcAft>
                          <a:spcPts val="0"/>
                        </a:spcAft>
                        <a:buNone/>
                      </a:pPr>
                      <a:r>
                        <a:rPr b="1" lang="en-US" sz="1400" u="none" cap="none" strike="noStrike"/>
                        <a:t>Kristen</a:t>
                      </a:r>
                      <a:endParaRPr b="1" i="0" sz="1400" u="none" cap="none" strike="noStrike">
                        <a:solidFill>
                          <a:srgbClr val="000000"/>
                        </a:solidFill>
                        <a:latin typeface="Arial"/>
                        <a:ea typeface="Arial"/>
                        <a:cs typeface="Arial"/>
                        <a:sym typeface="Arial"/>
                      </a:endParaRPr>
                    </a:p>
                  </a:txBody>
                  <a:tcPr marT="9525" marB="0" marR="9525" marL="9525" anchor="b"/>
                </a:tc>
                <a:tc>
                  <a:txBody>
                    <a:bodyPr/>
                    <a:lstStyle/>
                    <a:p>
                      <a:pPr indent="0" lvl="0" marL="0" marR="0" rtl="0" algn="ctr">
                        <a:spcBef>
                          <a:spcPts val="0"/>
                        </a:spcBef>
                        <a:spcAft>
                          <a:spcPts val="0"/>
                        </a:spcAft>
                        <a:buNone/>
                      </a:pPr>
                      <a:r>
                        <a:rPr b="0" lang="en-US" sz="1400" u="none" cap="none" strike="noStrike"/>
                        <a:t>3,4%</a:t>
                      </a:r>
                      <a:endParaRPr b="0" i="0" sz="14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None/>
                      </a:pPr>
                      <a:r>
                        <a:rPr b="0" lang="en-US" sz="1400" u="none" cap="none" strike="noStrike"/>
                        <a:t>,5%</a:t>
                      </a:r>
                      <a:endParaRPr b="0" i="0" sz="1400" u="none" cap="none" strike="noStrike">
                        <a:solidFill>
                          <a:srgbClr val="000000"/>
                        </a:solidFill>
                        <a:latin typeface="Arial"/>
                        <a:ea typeface="Arial"/>
                        <a:cs typeface="Arial"/>
                        <a:sym typeface="Arial"/>
                      </a:endParaRPr>
                    </a:p>
                  </a:txBody>
                  <a:tcPr marT="9525" marB="0" marR="9525" marL="9525" anchor="ctr"/>
                </a:tc>
              </a:tr>
              <a:tr h="190500">
                <a:tc>
                  <a:txBody>
                    <a:bodyPr/>
                    <a:lstStyle/>
                    <a:p>
                      <a:pPr indent="0" lvl="0" marL="0" marR="0" rtl="0" algn="l">
                        <a:spcBef>
                          <a:spcPts val="0"/>
                        </a:spcBef>
                        <a:spcAft>
                          <a:spcPts val="0"/>
                        </a:spcAft>
                        <a:buNone/>
                      </a:pPr>
                      <a:r>
                        <a:rPr b="1" lang="en-US" sz="1400" u="none" cap="none" strike="noStrike"/>
                        <a:t>Katolik</a:t>
                      </a:r>
                      <a:endParaRPr b="1" i="0" sz="1400" u="none" cap="none" strike="noStrike">
                        <a:solidFill>
                          <a:srgbClr val="000000"/>
                        </a:solidFill>
                        <a:latin typeface="Arial"/>
                        <a:ea typeface="Arial"/>
                        <a:cs typeface="Arial"/>
                        <a:sym typeface="Arial"/>
                      </a:endParaRPr>
                    </a:p>
                  </a:txBody>
                  <a:tcPr marT="9525" marB="0" marR="9525" marL="9525" anchor="b"/>
                </a:tc>
                <a:tc>
                  <a:txBody>
                    <a:bodyPr/>
                    <a:lstStyle/>
                    <a:p>
                      <a:pPr indent="0" lvl="0" marL="0" marR="0" rtl="0" algn="ctr">
                        <a:spcBef>
                          <a:spcPts val="0"/>
                        </a:spcBef>
                        <a:spcAft>
                          <a:spcPts val="0"/>
                        </a:spcAft>
                        <a:buNone/>
                      </a:pPr>
                      <a:r>
                        <a:rPr b="0" lang="en-US" sz="1400" u="none" cap="none" strike="noStrike"/>
                        <a:t>,2%</a:t>
                      </a:r>
                      <a:endParaRPr b="0" i="0" sz="14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None/>
                      </a:pPr>
                      <a:r>
                        <a:rPr b="0" lang="en-US" sz="1400" u="none" cap="none" strike="noStrike"/>
                        <a:t>0,0%</a:t>
                      </a:r>
                      <a:endParaRPr b="0" i="0" sz="1400" u="none" cap="none" strike="noStrike">
                        <a:solidFill>
                          <a:srgbClr val="000000"/>
                        </a:solidFill>
                        <a:latin typeface="Arial"/>
                        <a:ea typeface="Arial"/>
                        <a:cs typeface="Arial"/>
                        <a:sym typeface="Arial"/>
                      </a:endParaRPr>
                    </a:p>
                  </a:txBody>
                  <a:tcPr marT="9525" marB="0" marR="9525" marL="9525" anchor="ctr"/>
                </a:tc>
              </a:tr>
              <a:tr h="190500">
                <a:tc>
                  <a:txBody>
                    <a:bodyPr/>
                    <a:lstStyle/>
                    <a:p>
                      <a:pPr indent="0" lvl="0" marL="0" marR="0" rtl="0" algn="l">
                        <a:spcBef>
                          <a:spcPts val="0"/>
                        </a:spcBef>
                        <a:spcAft>
                          <a:spcPts val="0"/>
                        </a:spcAft>
                        <a:buNone/>
                      </a:pPr>
                      <a:r>
                        <a:rPr b="1" lang="en-US" sz="1400" u="none" cap="none" strike="noStrike"/>
                        <a:t>Hindu</a:t>
                      </a:r>
                      <a:endParaRPr b="1" i="0" sz="1400" u="none" cap="none" strike="noStrike">
                        <a:solidFill>
                          <a:srgbClr val="000000"/>
                        </a:solidFill>
                        <a:latin typeface="Arial"/>
                        <a:ea typeface="Arial"/>
                        <a:cs typeface="Arial"/>
                        <a:sym typeface="Arial"/>
                      </a:endParaRPr>
                    </a:p>
                  </a:txBody>
                  <a:tcPr marT="9525" marB="0" marR="9525" marL="9525" anchor="b"/>
                </a:tc>
                <a:tc>
                  <a:txBody>
                    <a:bodyPr/>
                    <a:lstStyle/>
                    <a:p>
                      <a:pPr indent="0" lvl="0" marL="0" marR="0" rtl="0" algn="ctr">
                        <a:spcBef>
                          <a:spcPts val="0"/>
                        </a:spcBef>
                        <a:spcAft>
                          <a:spcPts val="0"/>
                        </a:spcAft>
                        <a:buNone/>
                      </a:pPr>
                      <a:r>
                        <a:rPr b="0" lang="en-US" sz="1400" u="none" cap="none" strike="noStrike"/>
                        <a:t>,6%</a:t>
                      </a:r>
                      <a:endParaRPr b="0" i="0" sz="14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None/>
                      </a:pPr>
                      <a:r>
                        <a:rPr b="0" lang="en-US" sz="1400" u="none" cap="none" strike="noStrike"/>
                        <a:t>0,0%</a:t>
                      </a:r>
                      <a:endParaRPr b="0" i="0" sz="1400" u="none" cap="none" strike="noStrike">
                        <a:solidFill>
                          <a:srgbClr val="000000"/>
                        </a:solidFill>
                        <a:latin typeface="Arial"/>
                        <a:ea typeface="Arial"/>
                        <a:cs typeface="Arial"/>
                        <a:sym typeface="Arial"/>
                      </a:endParaRPr>
                    </a:p>
                  </a:txBody>
                  <a:tcPr marT="9525" marB="0" marR="9525" marL="9525" anchor="ctr"/>
                </a:tc>
              </a:tr>
              <a:tr h="190500">
                <a:tc>
                  <a:txBody>
                    <a:bodyPr/>
                    <a:lstStyle/>
                    <a:p>
                      <a:pPr indent="0" lvl="0" marL="0" marR="0" rtl="0" algn="l">
                        <a:spcBef>
                          <a:spcPts val="0"/>
                        </a:spcBef>
                        <a:spcAft>
                          <a:spcPts val="0"/>
                        </a:spcAft>
                        <a:buNone/>
                      </a:pPr>
                      <a:r>
                        <a:rPr b="1" lang="en-US" sz="1400" u="none" cap="none" strike="noStrike"/>
                        <a:t>Aliran Kep</a:t>
                      </a:r>
                      <a:endParaRPr b="1" i="0" sz="1400" u="none" cap="none" strike="noStrike">
                        <a:solidFill>
                          <a:srgbClr val="000000"/>
                        </a:solidFill>
                        <a:latin typeface="Arial"/>
                        <a:ea typeface="Arial"/>
                        <a:cs typeface="Arial"/>
                        <a:sym typeface="Arial"/>
                      </a:endParaRPr>
                    </a:p>
                  </a:txBody>
                  <a:tcPr marT="9525" marB="0" marR="9525" marL="9525" anchor="b"/>
                </a:tc>
                <a:tc>
                  <a:txBody>
                    <a:bodyPr/>
                    <a:lstStyle/>
                    <a:p>
                      <a:pPr indent="0" lvl="0" marL="0" marR="0" rtl="0" algn="ctr">
                        <a:spcBef>
                          <a:spcPts val="0"/>
                        </a:spcBef>
                        <a:spcAft>
                          <a:spcPts val="0"/>
                        </a:spcAft>
                        <a:buNone/>
                      </a:pPr>
                      <a:r>
                        <a:rPr b="0" lang="en-US" sz="1400" u="none" cap="none" strike="noStrike"/>
                        <a:t>,2%</a:t>
                      </a:r>
                      <a:endParaRPr b="0" i="0" sz="1400" u="none" cap="none" strike="noStrike">
                        <a:solidFill>
                          <a:srgbClr val="000000"/>
                        </a:solidFill>
                        <a:latin typeface="Arial"/>
                        <a:ea typeface="Arial"/>
                        <a:cs typeface="Arial"/>
                        <a:sym typeface="Arial"/>
                      </a:endParaRPr>
                    </a:p>
                  </a:txBody>
                  <a:tcPr marT="9525" marB="0" marR="9525" marL="9525" anchor="ctr"/>
                </a:tc>
                <a:tc>
                  <a:txBody>
                    <a:bodyPr/>
                    <a:lstStyle/>
                    <a:p>
                      <a:pPr indent="0" lvl="0" marL="0" marR="0" rtl="0" algn="ctr">
                        <a:spcBef>
                          <a:spcPts val="0"/>
                        </a:spcBef>
                        <a:spcAft>
                          <a:spcPts val="0"/>
                        </a:spcAft>
                        <a:buNone/>
                      </a:pPr>
                      <a:r>
                        <a:rPr b="0" lang="en-US" sz="1400" u="none" cap="none" strike="noStrike"/>
                        <a:t>0,0%</a:t>
                      </a:r>
                      <a:endParaRPr b="0" i="0" sz="1400" u="none" cap="none" strike="noStrike">
                        <a:solidFill>
                          <a:srgbClr val="000000"/>
                        </a:solidFill>
                        <a:latin typeface="Arial"/>
                        <a:ea typeface="Arial"/>
                        <a:cs typeface="Arial"/>
                        <a:sym typeface="Arial"/>
                      </a:endParaRPr>
                    </a:p>
                  </a:txBody>
                  <a:tcPr marT="9525" marB="0" marR="9525" marL="9525" anchor="ctr"/>
                </a:tc>
              </a:tr>
            </a:tbl>
          </a:graphicData>
        </a:graphic>
      </p:graphicFrame>
      <p:sp>
        <p:nvSpPr>
          <p:cNvPr id="429" name="Google Shape;429;p56"/>
          <p:cNvSpPr txBox="1"/>
          <p:nvPr/>
        </p:nvSpPr>
        <p:spPr>
          <a:xfrm>
            <a:off x="4578123" y="3755114"/>
            <a:ext cx="998478" cy="369332"/>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800">
                <a:solidFill>
                  <a:schemeClr val="dk1"/>
                </a:solidFill>
                <a:latin typeface="Calibri"/>
                <a:ea typeface="Calibri"/>
                <a:cs typeface="Calibri"/>
                <a:sym typeface="Calibri"/>
              </a:rPr>
              <a:t>Pemilih/</a:t>
            </a:r>
            <a:endParaRPr b="1" sz="1800">
              <a:solidFill>
                <a:schemeClr val="dk1"/>
              </a:solidFill>
              <a:latin typeface="Calibri"/>
              <a:ea typeface="Calibri"/>
              <a:cs typeface="Calibri"/>
              <a:sym typeface="Calibri"/>
            </a:endParaRPr>
          </a:p>
        </p:txBody>
      </p:sp>
      <p:sp>
        <p:nvSpPr>
          <p:cNvPr id="430" name="Google Shape;430;p56"/>
          <p:cNvSpPr txBox="1"/>
          <p:nvPr/>
        </p:nvSpPr>
        <p:spPr>
          <a:xfrm>
            <a:off x="4617535" y="3914380"/>
            <a:ext cx="949684" cy="369332"/>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800">
                <a:solidFill>
                  <a:schemeClr val="dk1"/>
                </a:solidFill>
                <a:latin typeface="Calibri"/>
                <a:ea typeface="Calibri"/>
                <a:cs typeface="Calibri"/>
                <a:sym typeface="Calibri"/>
              </a:rPr>
              <a:t>AGAMA</a:t>
            </a:r>
            <a:endParaRPr b="1" sz="1800">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pic>
        <p:nvPicPr>
          <p:cNvPr id="435" name="Google Shape;435;p57"/>
          <p:cNvPicPr preferRelativeResize="0"/>
          <p:nvPr/>
        </p:nvPicPr>
        <p:blipFill rotWithShape="1">
          <a:blip r:embed="rId3">
            <a:alphaModFix/>
          </a:blip>
          <a:srcRect b="0" l="0" r="0" t="0"/>
          <a:stretch/>
        </p:blipFill>
        <p:spPr>
          <a:xfrm>
            <a:off x="18144" y="0"/>
            <a:ext cx="9107714" cy="6858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8"/>
          <p:cNvSpPr txBox="1"/>
          <p:nvPr>
            <p:ph type="ctrTitle"/>
          </p:nvPr>
        </p:nvSpPr>
        <p:spPr>
          <a:xfrm>
            <a:off x="698679" y="1804943"/>
            <a:ext cx="7772400" cy="23876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Calibri"/>
              <a:buNone/>
            </a:pPr>
            <a:r>
              <a:rPr lang="en-US"/>
              <a:t>ALASAN MEMILIH</a:t>
            </a:r>
            <a:br>
              <a:rPr lang="en-US"/>
            </a:br>
            <a:r>
              <a:rPr lang="en-US"/>
              <a:t>CAPRES-CAWAPRES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pic>
        <p:nvPicPr>
          <p:cNvPr id="445" name="Google Shape;445;p59"/>
          <p:cNvPicPr preferRelativeResize="0"/>
          <p:nvPr/>
        </p:nvPicPr>
        <p:blipFill rotWithShape="1">
          <a:blip r:embed="rId3">
            <a:alphaModFix/>
          </a:blip>
          <a:srcRect b="0" l="0" r="0" t="0"/>
          <a:stretch/>
        </p:blipFill>
        <p:spPr>
          <a:xfrm>
            <a:off x="18144" y="0"/>
            <a:ext cx="9107714" cy="6858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pic>
        <p:nvPicPr>
          <p:cNvPr id="450" name="Google Shape;450;p60"/>
          <p:cNvPicPr preferRelativeResize="0"/>
          <p:nvPr/>
        </p:nvPicPr>
        <p:blipFill rotWithShape="1">
          <a:blip r:embed="rId3">
            <a:alphaModFix/>
          </a:blip>
          <a:srcRect b="0" l="0" r="0" t="0"/>
          <a:stretch/>
        </p:blipFill>
        <p:spPr>
          <a:xfrm>
            <a:off x="18144" y="0"/>
            <a:ext cx="9107714" cy="6858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pic>
        <p:nvPicPr>
          <p:cNvPr id="455" name="Google Shape;455;p61"/>
          <p:cNvPicPr preferRelativeResize="0"/>
          <p:nvPr/>
        </p:nvPicPr>
        <p:blipFill rotWithShape="1">
          <a:blip r:embed="rId3">
            <a:alphaModFix/>
          </a:blip>
          <a:srcRect b="0" l="0" r="0" t="0"/>
          <a:stretch/>
        </p:blipFill>
        <p:spPr>
          <a:xfrm>
            <a:off x="18144" y="0"/>
            <a:ext cx="9107714" cy="68580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62"/>
          <p:cNvSpPr txBox="1"/>
          <p:nvPr>
            <p:ph type="ctrTitle"/>
          </p:nvPr>
        </p:nvSpPr>
        <p:spPr>
          <a:xfrm>
            <a:off x="685800" y="1122363"/>
            <a:ext cx="7772400" cy="23876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Calibri"/>
              <a:buNone/>
            </a:pPr>
            <a:r>
              <a:rPr lang="en-US"/>
              <a:t>ANALISIS MONEY POLITICS</a:t>
            </a:r>
            <a:endParaRPr/>
          </a:p>
        </p:txBody>
      </p:sp>
      <p:sp>
        <p:nvSpPr>
          <p:cNvPr id="461" name="Google Shape;461;p6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3"/>
          <p:cNvSpPr/>
          <p:nvPr/>
        </p:nvSpPr>
        <p:spPr>
          <a:xfrm>
            <a:off x="3631823" y="218941"/>
            <a:ext cx="5177325" cy="6439731"/>
          </a:xfrm>
          <a:custGeom>
            <a:rect b="b" l="l" r="r" t="t"/>
            <a:pathLst>
              <a:path extrusionOk="0" h="6499547" w="5318992">
                <a:moveTo>
                  <a:pt x="17" y="886809"/>
                </a:moveTo>
                <a:cubicBezTo>
                  <a:pt x="17" y="397201"/>
                  <a:pt x="-15201" y="295"/>
                  <a:pt x="886531" y="295"/>
                </a:cubicBezTo>
                <a:lnTo>
                  <a:pt x="4432478" y="295"/>
                </a:lnTo>
                <a:cubicBezTo>
                  <a:pt x="5218300" y="-12584"/>
                  <a:pt x="5318992" y="397201"/>
                  <a:pt x="5318992" y="886809"/>
                </a:cubicBezTo>
                <a:lnTo>
                  <a:pt x="5318992" y="5612738"/>
                </a:lnTo>
                <a:cubicBezTo>
                  <a:pt x="5318992" y="6102346"/>
                  <a:pt x="5205421" y="6460615"/>
                  <a:pt x="4432478" y="6499252"/>
                </a:cubicBezTo>
                <a:lnTo>
                  <a:pt x="886531" y="6499252"/>
                </a:lnTo>
                <a:cubicBezTo>
                  <a:pt x="10557" y="6512131"/>
                  <a:pt x="17" y="6102346"/>
                  <a:pt x="17" y="5612738"/>
                </a:cubicBezTo>
                <a:lnTo>
                  <a:pt x="17" y="886809"/>
                </a:lnTo>
                <a:close/>
              </a:path>
            </a:pathLst>
          </a:custGeom>
          <a:solidFill>
            <a:srgbClr val="003E7B"/>
          </a:solidFill>
          <a:ln cap="flat" cmpd="sng" w="57150">
            <a:solidFill>
              <a:srgbClr val="003E7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7" name="Google Shape;467;p63"/>
          <p:cNvSpPr/>
          <p:nvPr/>
        </p:nvSpPr>
        <p:spPr>
          <a:xfrm>
            <a:off x="3631824" y="592427"/>
            <a:ext cx="5177324" cy="6175419"/>
          </a:xfrm>
          <a:custGeom>
            <a:rect b="b" l="l" r="r" t="t"/>
            <a:pathLst>
              <a:path extrusionOk="0" h="6499547" w="5318992">
                <a:moveTo>
                  <a:pt x="17" y="886809"/>
                </a:moveTo>
                <a:cubicBezTo>
                  <a:pt x="17" y="397201"/>
                  <a:pt x="-15201" y="295"/>
                  <a:pt x="886531" y="295"/>
                </a:cubicBezTo>
                <a:lnTo>
                  <a:pt x="4432478" y="295"/>
                </a:lnTo>
                <a:cubicBezTo>
                  <a:pt x="5218300" y="-12584"/>
                  <a:pt x="5318992" y="397201"/>
                  <a:pt x="5318992" y="886809"/>
                </a:cubicBezTo>
                <a:lnTo>
                  <a:pt x="5318992" y="5612738"/>
                </a:lnTo>
                <a:cubicBezTo>
                  <a:pt x="5318992" y="6102346"/>
                  <a:pt x="5205421" y="6460615"/>
                  <a:pt x="4432478" y="6499252"/>
                </a:cubicBezTo>
                <a:lnTo>
                  <a:pt x="886531" y="6499252"/>
                </a:lnTo>
                <a:cubicBezTo>
                  <a:pt x="10557" y="6512131"/>
                  <a:pt x="17" y="6102346"/>
                  <a:pt x="17" y="5612738"/>
                </a:cubicBezTo>
                <a:lnTo>
                  <a:pt x="17" y="886809"/>
                </a:lnTo>
                <a:close/>
              </a:path>
            </a:pathLst>
          </a:custGeom>
          <a:solidFill>
            <a:schemeClr val="lt1"/>
          </a:solidFill>
          <a:ln cap="flat" cmpd="sng" w="57150">
            <a:solidFill>
              <a:srgbClr val="003E7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68" name="Google Shape;468;p63"/>
          <p:cNvPicPr preferRelativeResize="0"/>
          <p:nvPr/>
        </p:nvPicPr>
        <p:blipFill rotWithShape="1">
          <a:blip r:embed="rId3">
            <a:alphaModFix/>
          </a:blip>
          <a:srcRect b="60000" l="8426" r="62161" t="14648"/>
          <a:stretch/>
        </p:blipFill>
        <p:spPr>
          <a:xfrm>
            <a:off x="785611" y="1004552"/>
            <a:ext cx="2678806" cy="1738648"/>
          </a:xfrm>
          <a:prstGeom prst="rect">
            <a:avLst/>
          </a:prstGeom>
          <a:noFill/>
          <a:ln>
            <a:noFill/>
          </a:ln>
        </p:spPr>
      </p:pic>
      <p:graphicFrame>
        <p:nvGraphicFramePr>
          <p:cNvPr id="469" name="Google Shape;469;p63"/>
          <p:cNvGraphicFramePr/>
          <p:nvPr/>
        </p:nvGraphicFramePr>
        <p:xfrm>
          <a:off x="4010293" y="777719"/>
          <a:ext cx="3000000" cy="3000000"/>
        </p:xfrm>
        <a:graphic>
          <a:graphicData uri="http://schemas.openxmlformats.org/drawingml/2006/table">
            <a:tbl>
              <a:tblPr>
                <a:noFill/>
                <a:tableStyleId>{57D800D4-264F-4422-8296-54C58AF3C0FC}</a:tableStyleId>
              </a:tblPr>
              <a:tblGrid>
                <a:gridCol w="1105100"/>
                <a:gridCol w="1105100"/>
                <a:gridCol w="1105100"/>
                <a:gridCol w="1105100"/>
              </a:tblGrid>
              <a:tr h="231625">
                <a:tc>
                  <a:txBody>
                    <a:bodyPr/>
                    <a:lstStyle/>
                    <a:p>
                      <a:pPr indent="0" lvl="0" marL="0" marR="0" rtl="0" algn="l">
                        <a:spcBef>
                          <a:spcPts val="0"/>
                        </a:spcBef>
                        <a:spcAft>
                          <a:spcPts val="0"/>
                        </a:spcAft>
                        <a:buNone/>
                      </a:pPr>
                      <a:r>
                        <a:rPr b="1" lang="en-US" sz="1200" u="none" cap="none" strike="noStrike"/>
                        <a:t>Kot Madiun</a:t>
                      </a:r>
                      <a:endParaRPr b="1" i="0" sz="1200" u="none" cap="none" strike="noStrike">
                        <a:solidFill>
                          <a:srgbClr val="000000"/>
                        </a:solidFill>
                        <a:latin typeface="Arial"/>
                        <a:ea typeface="Arial"/>
                        <a:cs typeface="Arial"/>
                        <a:sym typeface="Arial"/>
                      </a:endParaRPr>
                    </a:p>
                  </a:txBody>
                  <a:tcPr marT="8375" marB="0" marR="8375" marL="8375"/>
                </a:tc>
                <a:tc>
                  <a:txBody>
                    <a:bodyPr/>
                    <a:lstStyle/>
                    <a:p>
                      <a:pPr indent="0" lvl="0" marL="0" marR="0" rtl="0" algn="ctr">
                        <a:spcBef>
                          <a:spcPts val="0"/>
                        </a:spcBef>
                        <a:spcAft>
                          <a:spcPts val="0"/>
                        </a:spcAft>
                        <a:buNone/>
                      </a:pPr>
                      <a:r>
                        <a:rPr b="0" lang="en-US" sz="1200" u="none" cap="none" strike="noStrike"/>
                        <a:t>95,0%</a:t>
                      </a:r>
                      <a:endParaRPr b="0" i="0" sz="1200" u="none" cap="none" strike="noStrike">
                        <a:solidFill>
                          <a:srgbClr val="000000"/>
                        </a:solidFill>
                        <a:latin typeface="Calibri"/>
                        <a:ea typeface="Calibri"/>
                        <a:cs typeface="Calibri"/>
                        <a:sym typeface="Calibri"/>
                      </a:endParaRPr>
                    </a:p>
                  </a:txBody>
                  <a:tcPr marT="8375" marB="0" marR="8375" marL="8375" anchor="b"/>
                </a:tc>
                <a:tc>
                  <a:txBody>
                    <a:bodyPr/>
                    <a:lstStyle/>
                    <a:p>
                      <a:pPr indent="0" lvl="0" marL="0" marR="0" rtl="0" algn="ctr">
                        <a:spcBef>
                          <a:spcPts val="0"/>
                        </a:spcBef>
                        <a:spcAft>
                          <a:spcPts val="0"/>
                        </a:spcAft>
                        <a:buNone/>
                      </a:pPr>
                      <a:r>
                        <a:rPr b="0" lang="en-US" sz="1200" u="none" cap="none" strike="noStrike"/>
                        <a:t>0,0%</a:t>
                      </a:r>
                      <a:endParaRPr b="0" i="0" sz="1200" u="none" cap="none" strike="noStrike">
                        <a:solidFill>
                          <a:srgbClr val="000000"/>
                        </a:solidFill>
                        <a:latin typeface="Arial"/>
                        <a:ea typeface="Arial"/>
                        <a:cs typeface="Arial"/>
                        <a:sym typeface="Arial"/>
                      </a:endParaRPr>
                    </a:p>
                  </a:txBody>
                  <a:tcPr marT="8375" marB="0" marR="8375" marL="8375" anchor="ctr"/>
                </a:tc>
                <a:tc>
                  <a:txBody>
                    <a:bodyPr/>
                    <a:lstStyle/>
                    <a:p>
                      <a:pPr indent="0" lvl="0" marL="0" marR="0" rtl="0" algn="ctr">
                        <a:spcBef>
                          <a:spcPts val="0"/>
                        </a:spcBef>
                        <a:spcAft>
                          <a:spcPts val="0"/>
                        </a:spcAft>
                        <a:buNone/>
                      </a:pPr>
                      <a:r>
                        <a:rPr b="0" lang="en-US" sz="1200" u="none" cap="none" strike="noStrike"/>
                        <a:t>5,0%</a:t>
                      </a:r>
                      <a:endParaRPr b="0" i="0" sz="1200" u="none" cap="none" strike="noStrike">
                        <a:solidFill>
                          <a:srgbClr val="000000"/>
                        </a:solidFill>
                        <a:latin typeface="Arial"/>
                        <a:ea typeface="Arial"/>
                        <a:cs typeface="Arial"/>
                        <a:sym typeface="Arial"/>
                      </a:endParaRPr>
                    </a:p>
                  </a:txBody>
                  <a:tcPr marT="8375" marB="0" marR="8375" marL="8375"/>
                </a:tc>
              </a:tr>
              <a:tr h="231625">
                <a:tc>
                  <a:txBody>
                    <a:bodyPr/>
                    <a:lstStyle/>
                    <a:p>
                      <a:pPr indent="0" lvl="0" marL="0" marR="0" rtl="0" algn="l">
                        <a:spcBef>
                          <a:spcPts val="0"/>
                        </a:spcBef>
                        <a:spcAft>
                          <a:spcPts val="0"/>
                        </a:spcAft>
                        <a:buNone/>
                      </a:pPr>
                      <a:r>
                        <a:rPr b="1" lang="en-US" sz="1200" u="none" cap="none" strike="noStrike"/>
                        <a:t>Kot Probolinggo</a:t>
                      </a:r>
                      <a:endParaRPr b="1" i="0" sz="1200" u="none" cap="none" strike="noStrike">
                        <a:solidFill>
                          <a:srgbClr val="000000"/>
                        </a:solidFill>
                        <a:latin typeface="Arial"/>
                        <a:ea typeface="Arial"/>
                        <a:cs typeface="Arial"/>
                        <a:sym typeface="Arial"/>
                      </a:endParaRPr>
                    </a:p>
                  </a:txBody>
                  <a:tcPr marT="8375" marB="0" marR="8375" marL="8375"/>
                </a:tc>
                <a:tc>
                  <a:txBody>
                    <a:bodyPr/>
                    <a:lstStyle/>
                    <a:p>
                      <a:pPr indent="0" lvl="0" marL="0" marR="0" rtl="0" algn="ctr">
                        <a:spcBef>
                          <a:spcPts val="0"/>
                        </a:spcBef>
                        <a:spcAft>
                          <a:spcPts val="0"/>
                        </a:spcAft>
                        <a:buNone/>
                      </a:pPr>
                      <a:r>
                        <a:rPr b="0" lang="en-US" sz="1200" u="none" cap="none" strike="noStrike"/>
                        <a:t>95,0%</a:t>
                      </a:r>
                      <a:endParaRPr b="0" i="0" sz="1200" u="none" cap="none" strike="noStrike">
                        <a:solidFill>
                          <a:srgbClr val="000000"/>
                        </a:solidFill>
                        <a:latin typeface="Calibri"/>
                        <a:ea typeface="Calibri"/>
                        <a:cs typeface="Calibri"/>
                        <a:sym typeface="Calibri"/>
                      </a:endParaRPr>
                    </a:p>
                  </a:txBody>
                  <a:tcPr marT="8375" marB="0" marR="8375" marL="8375" anchor="b"/>
                </a:tc>
                <a:tc>
                  <a:txBody>
                    <a:bodyPr/>
                    <a:lstStyle/>
                    <a:p>
                      <a:pPr indent="0" lvl="0" marL="0" marR="0" rtl="0" algn="ctr">
                        <a:spcBef>
                          <a:spcPts val="0"/>
                        </a:spcBef>
                        <a:spcAft>
                          <a:spcPts val="0"/>
                        </a:spcAft>
                        <a:buNone/>
                      </a:pPr>
                      <a:r>
                        <a:rPr b="0" lang="en-US" sz="1200" u="none" cap="none" strike="noStrike"/>
                        <a:t>0,0%</a:t>
                      </a:r>
                      <a:endParaRPr b="0" i="0" sz="1200" u="none" cap="none" strike="noStrike">
                        <a:solidFill>
                          <a:srgbClr val="000000"/>
                        </a:solidFill>
                        <a:latin typeface="Arial"/>
                        <a:ea typeface="Arial"/>
                        <a:cs typeface="Arial"/>
                        <a:sym typeface="Arial"/>
                      </a:endParaRPr>
                    </a:p>
                  </a:txBody>
                  <a:tcPr marT="8375" marB="0" marR="8375" marL="8375" anchor="ctr"/>
                </a:tc>
                <a:tc>
                  <a:txBody>
                    <a:bodyPr/>
                    <a:lstStyle/>
                    <a:p>
                      <a:pPr indent="0" lvl="0" marL="0" marR="0" rtl="0" algn="ctr">
                        <a:spcBef>
                          <a:spcPts val="0"/>
                        </a:spcBef>
                        <a:spcAft>
                          <a:spcPts val="0"/>
                        </a:spcAft>
                        <a:buNone/>
                      </a:pPr>
                      <a:r>
                        <a:rPr b="0" lang="en-US" sz="1200" u="none" cap="none" strike="noStrike"/>
                        <a:t>5,0%</a:t>
                      </a:r>
                      <a:endParaRPr b="0" i="0" sz="1200" u="none" cap="none" strike="noStrike">
                        <a:solidFill>
                          <a:srgbClr val="000000"/>
                        </a:solidFill>
                        <a:latin typeface="Arial"/>
                        <a:ea typeface="Arial"/>
                        <a:cs typeface="Arial"/>
                        <a:sym typeface="Arial"/>
                      </a:endParaRPr>
                    </a:p>
                  </a:txBody>
                  <a:tcPr marT="8375" marB="0" marR="8375" marL="8375"/>
                </a:tc>
              </a:tr>
              <a:tr h="231625">
                <a:tc>
                  <a:txBody>
                    <a:bodyPr/>
                    <a:lstStyle/>
                    <a:p>
                      <a:pPr indent="0" lvl="0" marL="0" marR="0" rtl="0" algn="l">
                        <a:spcBef>
                          <a:spcPts val="0"/>
                        </a:spcBef>
                        <a:spcAft>
                          <a:spcPts val="0"/>
                        </a:spcAft>
                        <a:buNone/>
                      </a:pPr>
                      <a:r>
                        <a:rPr b="1" lang="en-US" sz="1200" u="none" cap="none" strike="noStrike"/>
                        <a:t>Magetan</a:t>
                      </a:r>
                      <a:endParaRPr b="1" i="0" sz="1200" u="none" cap="none" strike="noStrike">
                        <a:solidFill>
                          <a:srgbClr val="000000"/>
                        </a:solidFill>
                        <a:latin typeface="Arial"/>
                        <a:ea typeface="Arial"/>
                        <a:cs typeface="Arial"/>
                        <a:sym typeface="Arial"/>
                      </a:endParaRPr>
                    </a:p>
                  </a:txBody>
                  <a:tcPr marT="8375" marB="0" marR="8375" marL="8375"/>
                </a:tc>
                <a:tc>
                  <a:txBody>
                    <a:bodyPr/>
                    <a:lstStyle/>
                    <a:p>
                      <a:pPr indent="0" lvl="0" marL="0" marR="0" rtl="0" algn="ctr">
                        <a:spcBef>
                          <a:spcPts val="0"/>
                        </a:spcBef>
                        <a:spcAft>
                          <a:spcPts val="0"/>
                        </a:spcAft>
                        <a:buNone/>
                      </a:pPr>
                      <a:r>
                        <a:rPr b="0" lang="en-US" sz="1200" u="none" cap="none" strike="noStrike"/>
                        <a:t>90,0%</a:t>
                      </a:r>
                      <a:endParaRPr b="0" i="0" sz="1200" u="none" cap="none" strike="noStrike">
                        <a:solidFill>
                          <a:srgbClr val="000000"/>
                        </a:solidFill>
                        <a:latin typeface="Calibri"/>
                        <a:ea typeface="Calibri"/>
                        <a:cs typeface="Calibri"/>
                        <a:sym typeface="Calibri"/>
                      </a:endParaRPr>
                    </a:p>
                  </a:txBody>
                  <a:tcPr marT="8375" marB="0" marR="8375" marL="8375" anchor="b"/>
                </a:tc>
                <a:tc>
                  <a:txBody>
                    <a:bodyPr/>
                    <a:lstStyle/>
                    <a:p>
                      <a:pPr indent="0" lvl="0" marL="0" marR="0" rtl="0" algn="ctr">
                        <a:spcBef>
                          <a:spcPts val="0"/>
                        </a:spcBef>
                        <a:spcAft>
                          <a:spcPts val="0"/>
                        </a:spcAft>
                        <a:buNone/>
                      </a:pPr>
                      <a:r>
                        <a:rPr b="0" lang="en-US" sz="1200" u="none" cap="none" strike="noStrike"/>
                        <a:t>5,0%</a:t>
                      </a:r>
                      <a:endParaRPr b="0" i="0" sz="1200" u="none" cap="none" strike="noStrike">
                        <a:solidFill>
                          <a:srgbClr val="000000"/>
                        </a:solidFill>
                        <a:latin typeface="Arial"/>
                        <a:ea typeface="Arial"/>
                        <a:cs typeface="Arial"/>
                        <a:sym typeface="Arial"/>
                      </a:endParaRPr>
                    </a:p>
                  </a:txBody>
                  <a:tcPr marT="8375" marB="0" marR="8375" marL="8375" anchor="ctr"/>
                </a:tc>
                <a:tc>
                  <a:txBody>
                    <a:bodyPr/>
                    <a:lstStyle/>
                    <a:p>
                      <a:pPr indent="0" lvl="0" marL="0" marR="0" rtl="0" algn="ctr">
                        <a:spcBef>
                          <a:spcPts val="0"/>
                        </a:spcBef>
                        <a:spcAft>
                          <a:spcPts val="0"/>
                        </a:spcAft>
                        <a:buNone/>
                      </a:pPr>
                      <a:r>
                        <a:rPr b="0" lang="en-US" sz="1200" u="none" cap="none" strike="noStrike"/>
                        <a:t>5,0%</a:t>
                      </a:r>
                      <a:endParaRPr b="0" i="0" sz="1200" u="none" cap="none" strike="noStrike">
                        <a:solidFill>
                          <a:srgbClr val="000000"/>
                        </a:solidFill>
                        <a:latin typeface="Arial"/>
                        <a:ea typeface="Arial"/>
                        <a:cs typeface="Arial"/>
                        <a:sym typeface="Arial"/>
                      </a:endParaRPr>
                    </a:p>
                  </a:txBody>
                  <a:tcPr marT="8375" marB="0" marR="8375" marL="8375"/>
                </a:tc>
              </a:tr>
              <a:tr h="231625">
                <a:tc>
                  <a:txBody>
                    <a:bodyPr/>
                    <a:lstStyle/>
                    <a:p>
                      <a:pPr indent="0" lvl="0" marL="0" marR="0" rtl="0" algn="l">
                        <a:spcBef>
                          <a:spcPts val="0"/>
                        </a:spcBef>
                        <a:spcAft>
                          <a:spcPts val="0"/>
                        </a:spcAft>
                        <a:buNone/>
                      </a:pPr>
                      <a:r>
                        <a:rPr b="1" lang="en-US" sz="1200" u="none" cap="none" strike="noStrike"/>
                        <a:t>Pacitan</a:t>
                      </a:r>
                      <a:endParaRPr b="1" i="0" sz="1200" u="none" cap="none" strike="noStrike">
                        <a:solidFill>
                          <a:srgbClr val="000000"/>
                        </a:solidFill>
                        <a:latin typeface="Arial"/>
                        <a:ea typeface="Arial"/>
                        <a:cs typeface="Arial"/>
                        <a:sym typeface="Arial"/>
                      </a:endParaRPr>
                    </a:p>
                  </a:txBody>
                  <a:tcPr marT="8375" marB="0" marR="8375" marL="8375"/>
                </a:tc>
                <a:tc>
                  <a:txBody>
                    <a:bodyPr/>
                    <a:lstStyle/>
                    <a:p>
                      <a:pPr indent="0" lvl="0" marL="0" marR="0" rtl="0" algn="ctr">
                        <a:spcBef>
                          <a:spcPts val="0"/>
                        </a:spcBef>
                        <a:spcAft>
                          <a:spcPts val="0"/>
                        </a:spcAft>
                        <a:buNone/>
                      </a:pPr>
                      <a:r>
                        <a:rPr b="0" lang="en-US" sz="1200" u="none" cap="none" strike="noStrike"/>
                        <a:t>90,0%</a:t>
                      </a:r>
                      <a:endParaRPr b="0" i="0" sz="1200" u="none" cap="none" strike="noStrike">
                        <a:solidFill>
                          <a:srgbClr val="000000"/>
                        </a:solidFill>
                        <a:latin typeface="Calibri"/>
                        <a:ea typeface="Calibri"/>
                        <a:cs typeface="Calibri"/>
                        <a:sym typeface="Calibri"/>
                      </a:endParaRPr>
                    </a:p>
                  </a:txBody>
                  <a:tcPr marT="8375" marB="0" marR="8375" marL="8375" anchor="b"/>
                </a:tc>
                <a:tc>
                  <a:txBody>
                    <a:bodyPr/>
                    <a:lstStyle/>
                    <a:p>
                      <a:pPr indent="0" lvl="0" marL="0" marR="0" rtl="0" algn="ctr">
                        <a:spcBef>
                          <a:spcPts val="0"/>
                        </a:spcBef>
                        <a:spcAft>
                          <a:spcPts val="0"/>
                        </a:spcAft>
                        <a:buNone/>
                      </a:pPr>
                      <a:r>
                        <a:rPr b="0" lang="en-US" sz="1200" u="none" cap="none" strike="noStrike"/>
                        <a:t>10,0%</a:t>
                      </a:r>
                      <a:endParaRPr b="0" i="0" sz="1200" u="none" cap="none" strike="noStrike">
                        <a:solidFill>
                          <a:srgbClr val="000000"/>
                        </a:solidFill>
                        <a:latin typeface="Arial"/>
                        <a:ea typeface="Arial"/>
                        <a:cs typeface="Arial"/>
                        <a:sym typeface="Arial"/>
                      </a:endParaRPr>
                    </a:p>
                  </a:txBody>
                  <a:tcPr marT="8375" marB="0" marR="8375" marL="8375" anchor="ctr"/>
                </a:tc>
                <a:tc>
                  <a:txBody>
                    <a:bodyPr/>
                    <a:lstStyle/>
                    <a:p>
                      <a:pPr indent="0" lvl="0" marL="0" marR="0" rtl="0" algn="ctr">
                        <a:spcBef>
                          <a:spcPts val="0"/>
                        </a:spcBef>
                        <a:spcAft>
                          <a:spcPts val="0"/>
                        </a:spcAft>
                        <a:buNone/>
                      </a:pPr>
                      <a:r>
                        <a:rPr b="0" lang="en-US" sz="1200" u="none" cap="none" strike="noStrike"/>
                        <a:t>0,0%</a:t>
                      </a:r>
                      <a:endParaRPr b="0" i="0" sz="1200" u="none" cap="none" strike="noStrike">
                        <a:solidFill>
                          <a:srgbClr val="000000"/>
                        </a:solidFill>
                        <a:latin typeface="Arial"/>
                        <a:ea typeface="Arial"/>
                        <a:cs typeface="Arial"/>
                        <a:sym typeface="Arial"/>
                      </a:endParaRPr>
                    </a:p>
                  </a:txBody>
                  <a:tcPr marT="8375" marB="0" marR="8375" marL="8375"/>
                </a:tc>
              </a:tr>
              <a:tr h="231625">
                <a:tc>
                  <a:txBody>
                    <a:bodyPr/>
                    <a:lstStyle/>
                    <a:p>
                      <a:pPr indent="0" lvl="0" marL="0" marR="0" rtl="0" algn="l">
                        <a:spcBef>
                          <a:spcPts val="0"/>
                        </a:spcBef>
                        <a:spcAft>
                          <a:spcPts val="0"/>
                        </a:spcAft>
                        <a:buNone/>
                      </a:pPr>
                      <a:r>
                        <a:rPr b="1" lang="en-US" sz="1200" u="none" cap="none" strike="noStrike"/>
                        <a:t>Bojonegoro</a:t>
                      </a:r>
                      <a:endParaRPr b="1" i="0" sz="1200" u="none" cap="none" strike="noStrike">
                        <a:solidFill>
                          <a:srgbClr val="000000"/>
                        </a:solidFill>
                        <a:latin typeface="Arial"/>
                        <a:ea typeface="Arial"/>
                        <a:cs typeface="Arial"/>
                        <a:sym typeface="Arial"/>
                      </a:endParaRPr>
                    </a:p>
                  </a:txBody>
                  <a:tcPr marT="8375" marB="0" marR="8375" marL="8375"/>
                </a:tc>
                <a:tc>
                  <a:txBody>
                    <a:bodyPr/>
                    <a:lstStyle/>
                    <a:p>
                      <a:pPr indent="0" lvl="0" marL="0" marR="0" rtl="0" algn="ctr">
                        <a:spcBef>
                          <a:spcPts val="0"/>
                        </a:spcBef>
                        <a:spcAft>
                          <a:spcPts val="0"/>
                        </a:spcAft>
                        <a:buNone/>
                      </a:pPr>
                      <a:r>
                        <a:rPr b="0" lang="en-US" sz="1200" u="none" cap="none" strike="noStrike"/>
                        <a:t>87,5%</a:t>
                      </a:r>
                      <a:endParaRPr b="0" i="0" sz="1200" u="none" cap="none" strike="noStrike">
                        <a:solidFill>
                          <a:srgbClr val="000000"/>
                        </a:solidFill>
                        <a:latin typeface="Calibri"/>
                        <a:ea typeface="Calibri"/>
                        <a:cs typeface="Calibri"/>
                        <a:sym typeface="Calibri"/>
                      </a:endParaRPr>
                    </a:p>
                  </a:txBody>
                  <a:tcPr marT="8375" marB="0" marR="8375" marL="8375" anchor="b"/>
                </a:tc>
                <a:tc>
                  <a:txBody>
                    <a:bodyPr/>
                    <a:lstStyle/>
                    <a:p>
                      <a:pPr indent="0" lvl="0" marL="0" marR="0" rtl="0" algn="ctr">
                        <a:spcBef>
                          <a:spcPts val="0"/>
                        </a:spcBef>
                        <a:spcAft>
                          <a:spcPts val="0"/>
                        </a:spcAft>
                        <a:buNone/>
                      </a:pPr>
                      <a:r>
                        <a:rPr b="0" lang="en-US" sz="1200" u="none" cap="none" strike="noStrike"/>
                        <a:t>5,0%</a:t>
                      </a:r>
                      <a:endParaRPr b="0" i="0" sz="1200" u="none" cap="none" strike="noStrike">
                        <a:solidFill>
                          <a:srgbClr val="000000"/>
                        </a:solidFill>
                        <a:latin typeface="Arial"/>
                        <a:ea typeface="Arial"/>
                        <a:cs typeface="Arial"/>
                        <a:sym typeface="Arial"/>
                      </a:endParaRPr>
                    </a:p>
                  </a:txBody>
                  <a:tcPr marT="8375" marB="0" marR="8375" marL="8375" anchor="ctr"/>
                </a:tc>
                <a:tc>
                  <a:txBody>
                    <a:bodyPr/>
                    <a:lstStyle/>
                    <a:p>
                      <a:pPr indent="0" lvl="0" marL="0" marR="0" rtl="0" algn="ctr">
                        <a:spcBef>
                          <a:spcPts val="0"/>
                        </a:spcBef>
                        <a:spcAft>
                          <a:spcPts val="0"/>
                        </a:spcAft>
                        <a:buNone/>
                      </a:pPr>
                      <a:r>
                        <a:rPr b="0" lang="en-US" sz="1200" u="none" cap="none" strike="noStrike"/>
                        <a:t>7,5%</a:t>
                      </a:r>
                      <a:endParaRPr b="0" i="0" sz="1200" u="none" cap="none" strike="noStrike">
                        <a:solidFill>
                          <a:srgbClr val="000000"/>
                        </a:solidFill>
                        <a:latin typeface="Arial"/>
                        <a:ea typeface="Arial"/>
                        <a:cs typeface="Arial"/>
                        <a:sym typeface="Arial"/>
                      </a:endParaRPr>
                    </a:p>
                  </a:txBody>
                  <a:tcPr marT="8375" marB="0" marR="8375" marL="8375"/>
                </a:tc>
              </a:tr>
              <a:tr h="231625">
                <a:tc>
                  <a:txBody>
                    <a:bodyPr/>
                    <a:lstStyle/>
                    <a:p>
                      <a:pPr indent="0" lvl="0" marL="0" marR="0" rtl="0" algn="l">
                        <a:spcBef>
                          <a:spcPts val="0"/>
                        </a:spcBef>
                        <a:spcAft>
                          <a:spcPts val="0"/>
                        </a:spcAft>
                        <a:buNone/>
                      </a:pPr>
                      <a:r>
                        <a:rPr b="1" lang="en-US" sz="1200" u="none" cap="none" strike="noStrike"/>
                        <a:t>Bangkalan</a:t>
                      </a:r>
                      <a:endParaRPr b="1" i="0" sz="1200" u="none" cap="none" strike="noStrike">
                        <a:solidFill>
                          <a:srgbClr val="000000"/>
                        </a:solidFill>
                        <a:latin typeface="Arial"/>
                        <a:ea typeface="Arial"/>
                        <a:cs typeface="Arial"/>
                        <a:sym typeface="Arial"/>
                      </a:endParaRPr>
                    </a:p>
                  </a:txBody>
                  <a:tcPr marT="8375" marB="0" marR="8375" marL="8375"/>
                </a:tc>
                <a:tc>
                  <a:txBody>
                    <a:bodyPr/>
                    <a:lstStyle/>
                    <a:p>
                      <a:pPr indent="0" lvl="0" marL="0" marR="0" rtl="0" algn="ctr">
                        <a:spcBef>
                          <a:spcPts val="0"/>
                        </a:spcBef>
                        <a:spcAft>
                          <a:spcPts val="0"/>
                        </a:spcAft>
                        <a:buNone/>
                      </a:pPr>
                      <a:r>
                        <a:rPr b="0" lang="en-US" sz="1200" u="none" cap="none" strike="noStrike"/>
                        <a:t>87,1%</a:t>
                      </a:r>
                      <a:endParaRPr b="0" i="0" sz="1200" u="none" cap="none" strike="noStrike">
                        <a:solidFill>
                          <a:srgbClr val="000000"/>
                        </a:solidFill>
                        <a:latin typeface="Calibri"/>
                        <a:ea typeface="Calibri"/>
                        <a:cs typeface="Calibri"/>
                        <a:sym typeface="Calibri"/>
                      </a:endParaRPr>
                    </a:p>
                  </a:txBody>
                  <a:tcPr marT="8375" marB="0" marR="8375" marL="8375" anchor="b"/>
                </a:tc>
                <a:tc>
                  <a:txBody>
                    <a:bodyPr/>
                    <a:lstStyle/>
                    <a:p>
                      <a:pPr indent="0" lvl="0" marL="0" marR="0" rtl="0" algn="ctr">
                        <a:spcBef>
                          <a:spcPts val="0"/>
                        </a:spcBef>
                        <a:spcAft>
                          <a:spcPts val="0"/>
                        </a:spcAft>
                        <a:buNone/>
                      </a:pPr>
                      <a:r>
                        <a:rPr b="0" lang="en-US" sz="1200" u="none" cap="none" strike="noStrike"/>
                        <a:t>12,9%</a:t>
                      </a:r>
                      <a:endParaRPr b="0" i="0" sz="1200" u="none" cap="none" strike="noStrike">
                        <a:solidFill>
                          <a:srgbClr val="000000"/>
                        </a:solidFill>
                        <a:latin typeface="Arial"/>
                        <a:ea typeface="Arial"/>
                        <a:cs typeface="Arial"/>
                        <a:sym typeface="Arial"/>
                      </a:endParaRPr>
                    </a:p>
                  </a:txBody>
                  <a:tcPr marT="8375" marB="0" marR="8375" marL="8375" anchor="ctr"/>
                </a:tc>
                <a:tc>
                  <a:txBody>
                    <a:bodyPr/>
                    <a:lstStyle/>
                    <a:p>
                      <a:pPr indent="0" lvl="0" marL="0" marR="0" rtl="0" algn="ctr">
                        <a:spcBef>
                          <a:spcPts val="0"/>
                        </a:spcBef>
                        <a:spcAft>
                          <a:spcPts val="0"/>
                        </a:spcAft>
                        <a:buNone/>
                      </a:pPr>
                      <a:r>
                        <a:rPr b="0" lang="en-US" sz="1200" u="none" cap="none" strike="noStrike"/>
                        <a:t>0,0%</a:t>
                      </a:r>
                      <a:endParaRPr b="0" i="0" sz="1200" u="none" cap="none" strike="noStrike">
                        <a:solidFill>
                          <a:srgbClr val="000000"/>
                        </a:solidFill>
                        <a:latin typeface="Arial"/>
                        <a:ea typeface="Arial"/>
                        <a:cs typeface="Arial"/>
                        <a:sym typeface="Arial"/>
                      </a:endParaRPr>
                    </a:p>
                  </a:txBody>
                  <a:tcPr marT="8375" marB="0" marR="8375" marL="8375"/>
                </a:tc>
              </a:tr>
              <a:tr h="231625">
                <a:tc>
                  <a:txBody>
                    <a:bodyPr/>
                    <a:lstStyle/>
                    <a:p>
                      <a:pPr indent="0" lvl="0" marL="0" marR="0" rtl="0" algn="l">
                        <a:spcBef>
                          <a:spcPts val="0"/>
                        </a:spcBef>
                        <a:spcAft>
                          <a:spcPts val="0"/>
                        </a:spcAft>
                        <a:buNone/>
                      </a:pPr>
                      <a:r>
                        <a:rPr b="1" lang="en-US" sz="1200" u="none" cap="none" strike="noStrike"/>
                        <a:t>Tuban</a:t>
                      </a:r>
                      <a:endParaRPr b="1" i="0" sz="1200" u="none" cap="none" strike="noStrike">
                        <a:solidFill>
                          <a:srgbClr val="000000"/>
                        </a:solidFill>
                        <a:latin typeface="Arial"/>
                        <a:ea typeface="Arial"/>
                        <a:cs typeface="Arial"/>
                        <a:sym typeface="Arial"/>
                      </a:endParaRPr>
                    </a:p>
                  </a:txBody>
                  <a:tcPr marT="8375" marB="0" marR="8375" marL="8375"/>
                </a:tc>
                <a:tc>
                  <a:txBody>
                    <a:bodyPr/>
                    <a:lstStyle/>
                    <a:p>
                      <a:pPr indent="0" lvl="0" marL="0" marR="0" rtl="0" algn="ctr">
                        <a:spcBef>
                          <a:spcPts val="0"/>
                        </a:spcBef>
                        <a:spcAft>
                          <a:spcPts val="0"/>
                        </a:spcAft>
                        <a:buNone/>
                      </a:pPr>
                      <a:r>
                        <a:rPr b="0" lang="en-US" sz="1200" u="none" cap="none" strike="noStrike"/>
                        <a:t>86,1%</a:t>
                      </a:r>
                      <a:endParaRPr b="0" i="0" sz="1200" u="none" cap="none" strike="noStrike">
                        <a:solidFill>
                          <a:srgbClr val="000000"/>
                        </a:solidFill>
                        <a:latin typeface="Calibri"/>
                        <a:ea typeface="Calibri"/>
                        <a:cs typeface="Calibri"/>
                        <a:sym typeface="Calibri"/>
                      </a:endParaRPr>
                    </a:p>
                  </a:txBody>
                  <a:tcPr marT="8375" marB="0" marR="8375" marL="8375" anchor="b"/>
                </a:tc>
                <a:tc>
                  <a:txBody>
                    <a:bodyPr/>
                    <a:lstStyle/>
                    <a:p>
                      <a:pPr indent="0" lvl="0" marL="0" marR="0" rtl="0" algn="ctr">
                        <a:spcBef>
                          <a:spcPts val="0"/>
                        </a:spcBef>
                        <a:spcAft>
                          <a:spcPts val="0"/>
                        </a:spcAft>
                        <a:buNone/>
                      </a:pPr>
                      <a:r>
                        <a:rPr b="0" lang="en-US" sz="1200" u="none" cap="none" strike="noStrike"/>
                        <a:t>5,6%</a:t>
                      </a:r>
                      <a:endParaRPr b="0" i="0" sz="1200" u="none" cap="none" strike="noStrike">
                        <a:solidFill>
                          <a:srgbClr val="000000"/>
                        </a:solidFill>
                        <a:latin typeface="Arial"/>
                        <a:ea typeface="Arial"/>
                        <a:cs typeface="Arial"/>
                        <a:sym typeface="Arial"/>
                      </a:endParaRPr>
                    </a:p>
                  </a:txBody>
                  <a:tcPr marT="8375" marB="0" marR="8375" marL="8375" anchor="ctr"/>
                </a:tc>
                <a:tc>
                  <a:txBody>
                    <a:bodyPr/>
                    <a:lstStyle/>
                    <a:p>
                      <a:pPr indent="0" lvl="0" marL="0" marR="0" rtl="0" algn="ctr">
                        <a:spcBef>
                          <a:spcPts val="0"/>
                        </a:spcBef>
                        <a:spcAft>
                          <a:spcPts val="0"/>
                        </a:spcAft>
                        <a:buNone/>
                      </a:pPr>
                      <a:r>
                        <a:rPr b="0" lang="en-US" sz="1200" u="none" cap="none" strike="noStrike"/>
                        <a:t>8,3%</a:t>
                      </a:r>
                      <a:endParaRPr b="0" i="0" sz="1200" u="none" cap="none" strike="noStrike">
                        <a:solidFill>
                          <a:srgbClr val="000000"/>
                        </a:solidFill>
                        <a:latin typeface="Arial"/>
                        <a:ea typeface="Arial"/>
                        <a:cs typeface="Arial"/>
                        <a:sym typeface="Arial"/>
                      </a:endParaRPr>
                    </a:p>
                  </a:txBody>
                  <a:tcPr marT="8375" marB="0" marR="8375" marL="8375"/>
                </a:tc>
              </a:tr>
              <a:tr h="231625">
                <a:tc>
                  <a:txBody>
                    <a:bodyPr/>
                    <a:lstStyle/>
                    <a:p>
                      <a:pPr indent="0" lvl="0" marL="0" marR="0" rtl="0" algn="l">
                        <a:spcBef>
                          <a:spcPts val="0"/>
                        </a:spcBef>
                        <a:spcAft>
                          <a:spcPts val="0"/>
                        </a:spcAft>
                        <a:buNone/>
                      </a:pPr>
                      <a:r>
                        <a:rPr b="1" lang="en-US" sz="1200" u="none" cap="none" strike="noStrike"/>
                        <a:t>Jombang</a:t>
                      </a:r>
                      <a:endParaRPr b="1" i="0" sz="1200" u="none" cap="none" strike="noStrike">
                        <a:solidFill>
                          <a:srgbClr val="000000"/>
                        </a:solidFill>
                        <a:latin typeface="Arial"/>
                        <a:ea typeface="Arial"/>
                        <a:cs typeface="Arial"/>
                        <a:sym typeface="Arial"/>
                      </a:endParaRPr>
                    </a:p>
                  </a:txBody>
                  <a:tcPr marT="8375" marB="0" marR="8375" marL="8375"/>
                </a:tc>
                <a:tc>
                  <a:txBody>
                    <a:bodyPr/>
                    <a:lstStyle/>
                    <a:p>
                      <a:pPr indent="0" lvl="0" marL="0" marR="0" rtl="0" algn="ctr">
                        <a:spcBef>
                          <a:spcPts val="0"/>
                        </a:spcBef>
                        <a:spcAft>
                          <a:spcPts val="0"/>
                        </a:spcAft>
                        <a:buNone/>
                      </a:pPr>
                      <a:r>
                        <a:rPr b="0" lang="en-US" sz="1200" u="none" cap="none" strike="noStrike"/>
                        <a:t>85,0%</a:t>
                      </a:r>
                      <a:endParaRPr b="0" i="0" sz="1200" u="none" cap="none" strike="noStrike">
                        <a:solidFill>
                          <a:srgbClr val="000000"/>
                        </a:solidFill>
                        <a:latin typeface="Calibri"/>
                        <a:ea typeface="Calibri"/>
                        <a:cs typeface="Calibri"/>
                        <a:sym typeface="Calibri"/>
                      </a:endParaRPr>
                    </a:p>
                  </a:txBody>
                  <a:tcPr marT="8375" marB="0" marR="8375" marL="8375" anchor="b"/>
                </a:tc>
                <a:tc>
                  <a:txBody>
                    <a:bodyPr/>
                    <a:lstStyle/>
                    <a:p>
                      <a:pPr indent="0" lvl="0" marL="0" marR="0" rtl="0" algn="ctr">
                        <a:spcBef>
                          <a:spcPts val="0"/>
                        </a:spcBef>
                        <a:spcAft>
                          <a:spcPts val="0"/>
                        </a:spcAft>
                        <a:buNone/>
                      </a:pPr>
                      <a:r>
                        <a:rPr b="0" lang="en-US" sz="1200" u="none" cap="none" strike="noStrike"/>
                        <a:t>7,5%</a:t>
                      </a:r>
                      <a:endParaRPr b="0" i="0" sz="1200" u="none" cap="none" strike="noStrike">
                        <a:solidFill>
                          <a:srgbClr val="000000"/>
                        </a:solidFill>
                        <a:latin typeface="Arial"/>
                        <a:ea typeface="Arial"/>
                        <a:cs typeface="Arial"/>
                        <a:sym typeface="Arial"/>
                      </a:endParaRPr>
                    </a:p>
                  </a:txBody>
                  <a:tcPr marT="8375" marB="0" marR="8375" marL="8375" anchor="ctr"/>
                </a:tc>
                <a:tc>
                  <a:txBody>
                    <a:bodyPr/>
                    <a:lstStyle/>
                    <a:p>
                      <a:pPr indent="0" lvl="0" marL="0" marR="0" rtl="0" algn="ctr">
                        <a:spcBef>
                          <a:spcPts val="0"/>
                        </a:spcBef>
                        <a:spcAft>
                          <a:spcPts val="0"/>
                        </a:spcAft>
                        <a:buNone/>
                      </a:pPr>
                      <a:r>
                        <a:rPr b="0" lang="en-US" sz="1200" u="none" cap="none" strike="noStrike"/>
                        <a:t>7,5%</a:t>
                      </a:r>
                      <a:endParaRPr b="0" i="0" sz="1200" u="none" cap="none" strike="noStrike">
                        <a:solidFill>
                          <a:srgbClr val="000000"/>
                        </a:solidFill>
                        <a:latin typeface="Arial"/>
                        <a:ea typeface="Arial"/>
                        <a:cs typeface="Arial"/>
                        <a:sym typeface="Arial"/>
                      </a:endParaRPr>
                    </a:p>
                  </a:txBody>
                  <a:tcPr marT="8375" marB="0" marR="8375" marL="8375"/>
                </a:tc>
              </a:tr>
              <a:tr h="231625">
                <a:tc>
                  <a:txBody>
                    <a:bodyPr/>
                    <a:lstStyle/>
                    <a:p>
                      <a:pPr indent="0" lvl="0" marL="0" marR="0" rtl="0" algn="l">
                        <a:spcBef>
                          <a:spcPts val="0"/>
                        </a:spcBef>
                        <a:spcAft>
                          <a:spcPts val="0"/>
                        </a:spcAft>
                        <a:buNone/>
                      </a:pPr>
                      <a:r>
                        <a:rPr b="1" lang="en-US" sz="1200" u="none" cap="none" strike="noStrike"/>
                        <a:t>Probolinggo</a:t>
                      </a:r>
                      <a:endParaRPr b="1" i="0" sz="1200" u="none" cap="none" strike="noStrike">
                        <a:solidFill>
                          <a:srgbClr val="000000"/>
                        </a:solidFill>
                        <a:latin typeface="Arial"/>
                        <a:ea typeface="Arial"/>
                        <a:cs typeface="Arial"/>
                        <a:sym typeface="Arial"/>
                      </a:endParaRPr>
                    </a:p>
                  </a:txBody>
                  <a:tcPr marT="8375" marB="0" marR="8375" marL="8375"/>
                </a:tc>
                <a:tc>
                  <a:txBody>
                    <a:bodyPr/>
                    <a:lstStyle/>
                    <a:p>
                      <a:pPr indent="0" lvl="0" marL="0" marR="0" rtl="0" algn="ctr">
                        <a:spcBef>
                          <a:spcPts val="0"/>
                        </a:spcBef>
                        <a:spcAft>
                          <a:spcPts val="0"/>
                        </a:spcAft>
                        <a:buNone/>
                      </a:pPr>
                      <a:r>
                        <a:rPr b="0" lang="en-US" sz="1200" u="none" cap="none" strike="noStrike"/>
                        <a:t>84,4%</a:t>
                      </a:r>
                      <a:endParaRPr b="0" i="0" sz="1200" u="none" cap="none" strike="noStrike">
                        <a:solidFill>
                          <a:srgbClr val="000000"/>
                        </a:solidFill>
                        <a:latin typeface="Calibri"/>
                        <a:ea typeface="Calibri"/>
                        <a:cs typeface="Calibri"/>
                        <a:sym typeface="Calibri"/>
                      </a:endParaRPr>
                    </a:p>
                  </a:txBody>
                  <a:tcPr marT="8375" marB="0" marR="8375" marL="8375" anchor="b"/>
                </a:tc>
                <a:tc>
                  <a:txBody>
                    <a:bodyPr/>
                    <a:lstStyle/>
                    <a:p>
                      <a:pPr indent="0" lvl="0" marL="0" marR="0" rtl="0" algn="ctr">
                        <a:spcBef>
                          <a:spcPts val="0"/>
                        </a:spcBef>
                        <a:spcAft>
                          <a:spcPts val="0"/>
                        </a:spcAft>
                        <a:buNone/>
                      </a:pPr>
                      <a:r>
                        <a:rPr b="0" lang="en-US" sz="1200" u="none" cap="none" strike="noStrike"/>
                        <a:t>12,5%</a:t>
                      </a:r>
                      <a:endParaRPr b="0" i="0" sz="1200" u="none" cap="none" strike="noStrike">
                        <a:solidFill>
                          <a:srgbClr val="000000"/>
                        </a:solidFill>
                        <a:latin typeface="Arial"/>
                        <a:ea typeface="Arial"/>
                        <a:cs typeface="Arial"/>
                        <a:sym typeface="Arial"/>
                      </a:endParaRPr>
                    </a:p>
                  </a:txBody>
                  <a:tcPr marT="8375" marB="0" marR="8375" marL="8375" anchor="ctr"/>
                </a:tc>
                <a:tc>
                  <a:txBody>
                    <a:bodyPr/>
                    <a:lstStyle/>
                    <a:p>
                      <a:pPr indent="0" lvl="0" marL="0" marR="0" rtl="0" algn="ctr">
                        <a:spcBef>
                          <a:spcPts val="0"/>
                        </a:spcBef>
                        <a:spcAft>
                          <a:spcPts val="0"/>
                        </a:spcAft>
                        <a:buNone/>
                      </a:pPr>
                      <a:r>
                        <a:rPr b="0" lang="en-US" sz="1200" u="none" cap="none" strike="noStrike"/>
                        <a:t>3,1%</a:t>
                      </a:r>
                      <a:endParaRPr b="0" i="0" sz="1200" u="none" cap="none" strike="noStrike">
                        <a:solidFill>
                          <a:srgbClr val="000000"/>
                        </a:solidFill>
                        <a:latin typeface="Arial"/>
                        <a:ea typeface="Arial"/>
                        <a:cs typeface="Arial"/>
                        <a:sym typeface="Arial"/>
                      </a:endParaRPr>
                    </a:p>
                  </a:txBody>
                  <a:tcPr marT="8375" marB="0" marR="8375" marL="8375"/>
                </a:tc>
              </a:tr>
              <a:tr h="231625">
                <a:tc>
                  <a:txBody>
                    <a:bodyPr/>
                    <a:lstStyle/>
                    <a:p>
                      <a:pPr indent="0" lvl="0" marL="0" marR="0" rtl="0" algn="l">
                        <a:spcBef>
                          <a:spcPts val="0"/>
                        </a:spcBef>
                        <a:spcAft>
                          <a:spcPts val="0"/>
                        </a:spcAft>
                        <a:buNone/>
                      </a:pPr>
                      <a:r>
                        <a:rPr b="1" lang="en-US" sz="1200" u="none" cap="none" strike="noStrike"/>
                        <a:t>Nganjuk</a:t>
                      </a:r>
                      <a:endParaRPr b="1" i="0" sz="1200" u="none" cap="none" strike="noStrike">
                        <a:solidFill>
                          <a:srgbClr val="000000"/>
                        </a:solidFill>
                        <a:latin typeface="Arial"/>
                        <a:ea typeface="Arial"/>
                        <a:cs typeface="Arial"/>
                        <a:sym typeface="Arial"/>
                      </a:endParaRPr>
                    </a:p>
                  </a:txBody>
                  <a:tcPr marT="8375" marB="0" marR="8375" marL="8375"/>
                </a:tc>
                <a:tc>
                  <a:txBody>
                    <a:bodyPr/>
                    <a:lstStyle/>
                    <a:p>
                      <a:pPr indent="0" lvl="0" marL="0" marR="0" rtl="0" algn="ctr">
                        <a:spcBef>
                          <a:spcPts val="0"/>
                        </a:spcBef>
                        <a:spcAft>
                          <a:spcPts val="0"/>
                        </a:spcAft>
                        <a:buNone/>
                      </a:pPr>
                      <a:r>
                        <a:rPr b="0" lang="en-US" sz="1200" u="none" cap="none" strike="noStrike"/>
                        <a:t>81,3%</a:t>
                      </a:r>
                      <a:endParaRPr b="0" i="0" sz="1200" u="none" cap="none" strike="noStrike">
                        <a:solidFill>
                          <a:srgbClr val="000000"/>
                        </a:solidFill>
                        <a:latin typeface="Calibri"/>
                        <a:ea typeface="Calibri"/>
                        <a:cs typeface="Calibri"/>
                        <a:sym typeface="Calibri"/>
                      </a:endParaRPr>
                    </a:p>
                  </a:txBody>
                  <a:tcPr marT="8375" marB="0" marR="8375" marL="8375" anchor="b"/>
                </a:tc>
                <a:tc>
                  <a:txBody>
                    <a:bodyPr/>
                    <a:lstStyle/>
                    <a:p>
                      <a:pPr indent="0" lvl="0" marL="0" marR="0" rtl="0" algn="ctr">
                        <a:spcBef>
                          <a:spcPts val="0"/>
                        </a:spcBef>
                        <a:spcAft>
                          <a:spcPts val="0"/>
                        </a:spcAft>
                        <a:buNone/>
                      </a:pPr>
                      <a:r>
                        <a:rPr b="0" lang="en-US" sz="1200" u="none" cap="none" strike="noStrike"/>
                        <a:t>6,3%</a:t>
                      </a:r>
                      <a:endParaRPr b="0" i="0" sz="1200" u="none" cap="none" strike="noStrike">
                        <a:solidFill>
                          <a:srgbClr val="000000"/>
                        </a:solidFill>
                        <a:latin typeface="Arial"/>
                        <a:ea typeface="Arial"/>
                        <a:cs typeface="Arial"/>
                        <a:sym typeface="Arial"/>
                      </a:endParaRPr>
                    </a:p>
                  </a:txBody>
                  <a:tcPr marT="8375" marB="0" marR="8375" marL="8375" anchor="ctr"/>
                </a:tc>
                <a:tc>
                  <a:txBody>
                    <a:bodyPr/>
                    <a:lstStyle/>
                    <a:p>
                      <a:pPr indent="0" lvl="0" marL="0" marR="0" rtl="0" algn="ctr">
                        <a:spcBef>
                          <a:spcPts val="0"/>
                        </a:spcBef>
                        <a:spcAft>
                          <a:spcPts val="0"/>
                        </a:spcAft>
                        <a:buNone/>
                      </a:pPr>
                      <a:r>
                        <a:rPr b="0" lang="en-US" sz="1200" u="none" cap="none" strike="noStrike"/>
                        <a:t>12,5%</a:t>
                      </a:r>
                      <a:endParaRPr b="0" i="0" sz="1200" u="none" cap="none" strike="noStrike">
                        <a:solidFill>
                          <a:srgbClr val="000000"/>
                        </a:solidFill>
                        <a:latin typeface="Arial"/>
                        <a:ea typeface="Arial"/>
                        <a:cs typeface="Arial"/>
                        <a:sym typeface="Arial"/>
                      </a:endParaRPr>
                    </a:p>
                  </a:txBody>
                  <a:tcPr marT="8375" marB="0" marR="8375" marL="8375"/>
                </a:tc>
              </a:tr>
              <a:tr h="231625">
                <a:tc>
                  <a:txBody>
                    <a:bodyPr/>
                    <a:lstStyle/>
                    <a:p>
                      <a:pPr indent="0" lvl="0" marL="0" marR="0" rtl="0" algn="l">
                        <a:spcBef>
                          <a:spcPts val="0"/>
                        </a:spcBef>
                        <a:spcAft>
                          <a:spcPts val="0"/>
                        </a:spcAft>
                        <a:buNone/>
                      </a:pPr>
                      <a:r>
                        <a:rPr b="1" lang="en-US" sz="1200" u="none" cap="none" strike="noStrike"/>
                        <a:t>Sampang</a:t>
                      </a:r>
                      <a:endParaRPr b="1" i="0" sz="1200" u="none" cap="none" strike="noStrike">
                        <a:solidFill>
                          <a:srgbClr val="000000"/>
                        </a:solidFill>
                        <a:latin typeface="Arial"/>
                        <a:ea typeface="Arial"/>
                        <a:cs typeface="Arial"/>
                        <a:sym typeface="Arial"/>
                      </a:endParaRPr>
                    </a:p>
                  </a:txBody>
                  <a:tcPr marT="8375" marB="0" marR="8375" marL="8375"/>
                </a:tc>
                <a:tc>
                  <a:txBody>
                    <a:bodyPr/>
                    <a:lstStyle/>
                    <a:p>
                      <a:pPr indent="0" lvl="0" marL="0" marR="0" rtl="0" algn="ctr">
                        <a:spcBef>
                          <a:spcPts val="0"/>
                        </a:spcBef>
                        <a:spcAft>
                          <a:spcPts val="0"/>
                        </a:spcAft>
                        <a:buNone/>
                      </a:pPr>
                      <a:r>
                        <a:rPr b="0" lang="en-US" sz="1200" u="none" cap="none" strike="noStrike"/>
                        <a:t>81,3%</a:t>
                      </a:r>
                      <a:endParaRPr b="0" i="0" sz="1200" u="none" cap="none" strike="noStrike">
                        <a:solidFill>
                          <a:srgbClr val="000000"/>
                        </a:solidFill>
                        <a:latin typeface="Calibri"/>
                        <a:ea typeface="Calibri"/>
                        <a:cs typeface="Calibri"/>
                        <a:sym typeface="Calibri"/>
                      </a:endParaRPr>
                    </a:p>
                  </a:txBody>
                  <a:tcPr marT="8375" marB="0" marR="8375" marL="8375" anchor="b"/>
                </a:tc>
                <a:tc>
                  <a:txBody>
                    <a:bodyPr/>
                    <a:lstStyle/>
                    <a:p>
                      <a:pPr indent="0" lvl="0" marL="0" marR="0" rtl="0" algn="ctr">
                        <a:spcBef>
                          <a:spcPts val="0"/>
                        </a:spcBef>
                        <a:spcAft>
                          <a:spcPts val="0"/>
                        </a:spcAft>
                        <a:buNone/>
                      </a:pPr>
                      <a:r>
                        <a:rPr b="0" lang="en-US" sz="1200" u="none" cap="none" strike="noStrike"/>
                        <a:t>12,5%</a:t>
                      </a:r>
                      <a:endParaRPr b="0" i="0" sz="1200" u="none" cap="none" strike="noStrike">
                        <a:solidFill>
                          <a:srgbClr val="000000"/>
                        </a:solidFill>
                        <a:latin typeface="Arial"/>
                        <a:ea typeface="Arial"/>
                        <a:cs typeface="Arial"/>
                        <a:sym typeface="Arial"/>
                      </a:endParaRPr>
                    </a:p>
                  </a:txBody>
                  <a:tcPr marT="8375" marB="0" marR="8375" marL="8375" anchor="ctr"/>
                </a:tc>
                <a:tc>
                  <a:txBody>
                    <a:bodyPr/>
                    <a:lstStyle/>
                    <a:p>
                      <a:pPr indent="0" lvl="0" marL="0" marR="0" rtl="0" algn="ctr">
                        <a:spcBef>
                          <a:spcPts val="0"/>
                        </a:spcBef>
                        <a:spcAft>
                          <a:spcPts val="0"/>
                        </a:spcAft>
                        <a:buNone/>
                      </a:pPr>
                      <a:r>
                        <a:rPr b="0" lang="en-US" sz="1200" u="none" cap="none" strike="noStrike"/>
                        <a:t>6,3%</a:t>
                      </a:r>
                      <a:endParaRPr b="0" i="0" sz="1200" u="none" cap="none" strike="noStrike">
                        <a:solidFill>
                          <a:srgbClr val="000000"/>
                        </a:solidFill>
                        <a:latin typeface="Arial"/>
                        <a:ea typeface="Arial"/>
                        <a:cs typeface="Arial"/>
                        <a:sym typeface="Arial"/>
                      </a:endParaRPr>
                    </a:p>
                  </a:txBody>
                  <a:tcPr marT="8375" marB="0" marR="8375" marL="8375"/>
                </a:tc>
              </a:tr>
              <a:tr h="231625">
                <a:tc>
                  <a:txBody>
                    <a:bodyPr/>
                    <a:lstStyle/>
                    <a:p>
                      <a:pPr indent="0" lvl="0" marL="0" marR="0" rtl="0" algn="l">
                        <a:spcBef>
                          <a:spcPts val="0"/>
                        </a:spcBef>
                        <a:spcAft>
                          <a:spcPts val="0"/>
                        </a:spcAft>
                        <a:buNone/>
                      </a:pPr>
                      <a:r>
                        <a:rPr b="1" lang="en-US" sz="1200" u="none" cap="none" strike="noStrike"/>
                        <a:t>Sumenep</a:t>
                      </a:r>
                      <a:endParaRPr b="1" i="0" sz="1200" u="none" cap="none" strike="noStrike">
                        <a:solidFill>
                          <a:srgbClr val="000000"/>
                        </a:solidFill>
                        <a:latin typeface="Arial"/>
                        <a:ea typeface="Arial"/>
                        <a:cs typeface="Arial"/>
                        <a:sym typeface="Arial"/>
                      </a:endParaRPr>
                    </a:p>
                  </a:txBody>
                  <a:tcPr marT="8375" marB="0" marR="8375" marL="8375"/>
                </a:tc>
                <a:tc>
                  <a:txBody>
                    <a:bodyPr/>
                    <a:lstStyle/>
                    <a:p>
                      <a:pPr indent="0" lvl="0" marL="0" marR="0" rtl="0" algn="ctr">
                        <a:spcBef>
                          <a:spcPts val="0"/>
                        </a:spcBef>
                        <a:spcAft>
                          <a:spcPts val="0"/>
                        </a:spcAft>
                        <a:buNone/>
                      </a:pPr>
                      <a:r>
                        <a:rPr b="0" lang="en-US" sz="1200" u="none" cap="none" strike="noStrike"/>
                        <a:t>80,6%</a:t>
                      </a:r>
                      <a:endParaRPr b="0" i="0" sz="1200" u="none" cap="none" strike="noStrike">
                        <a:solidFill>
                          <a:srgbClr val="000000"/>
                        </a:solidFill>
                        <a:latin typeface="Calibri"/>
                        <a:ea typeface="Calibri"/>
                        <a:cs typeface="Calibri"/>
                        <a:sym typeface="Calibri"/>
                      </a:endParaRPr>
                    </a:p>
                  </a:txBody>
                  <a:tcPr marT="8375" marB="0" marR="8375" marL="8375" anchor="b"/>
                </a:tc>
                <a:tc>
                  <a:txBody>
                    <a:bodyPr/>
                    <a:lstStyle/>
                    <a:p>
                      <a:pPr indent="0" lvl="0" marL="0" marR="0" rtl="0" algn="ctr">
                        <a:spcBef>
                          <a:spcPts val="0"/>
                        </a:spcBef>
                        <a:spcAft>
                          <a:spcPts val="0"/>
                        </a:spcAft>
                        <a:buNone/>
                      </a:pPr>
                      <a:r>
                        <a:rPr b="0" lang="en-US" sz="1200" u="none" cap="none" strike="noStrike"/>
                        <a:t>19,4%</a:t>
                      </a:r>
                      <a:endParaRPr b="0" i="0" sz="1200" u="none" cap="none" strike="noStrike">
                        <a:solidFill>
                          <a:srgbClr val="000000"/>
                        </a:solidFill>
                        <a:latin typeface="Arial"/>
                        <a:ea typeface="Arial"/>
                        <a:cs typeface="Arial"/>
                        <a:sym typeface="Arial"/>
                      </a:endParaRPr>
                    </a:p>
                  </a:txBody>
                  <a:tcPr marT="8375" marB="0" marR="8375" marL="8375" anchor="ctr"/>
                </a:tc>
                <a:tc>
                  <a:txBody>
                    <a:bodyPr/>
                    <a:lstStyle/>
                    <a:p>
                      <a:pPr indent="0" lvl="0" marL="0" marR="0" rtl="0" algn="ctr">
                        <a:spcBef>
                          <a:spcPts val="0"/>
                        </a:spcBef>
                        <a:spcAft>
                          <a:spcPts val="0"/>
                        </a:spcAft>
                        <a:buNone/>
                      </a:pPr>
                      <a:r>
                        <a:rPr b="0" lang="en-US" sz="1200" u="none" cap="none" strike="noStrike"/>
                        <a:t>0,0%</a:t>
                      </a:r>
                      <a:endParaRPr b="0" i="0" sz="1200" u="none" cap="none" strike="noStrike">
                        <a:solidFill>
                          <a:srgbClr val="000000"/>
                        </a:solidFill>
                        <a:latin typeface="Arial"/>
                        <a:ea typeface="Arial"/>
                        <a:cs typeface="Arial"/>
                        <a:sym typeface="Arial"/>
                      </a:endParaRPr>
                    </a:p>
                  </a:txBody>
                  <a:tcPr marT="8375" marB="0" marR="8375" marL="8375"/>
                </a:tc>
              </a:tr>
              <a:tr h="231625">
                <a:tc>
                  <a:txBody>
                    <a:bodyPr/>
                    <a:lstStyle/>
                    <a:p>
                      <a:pPr indent="0" lvl="0" marL="0" marR="0" rtl="0" algn="l">
                        <a:spcBef>
                          <a:spcPts val="0"/>
                        </a:spcBef>
                        <a:spcAft>
                          <a:spcPts val="0"/>
                        </a:spcAft>
                        <a:buNone/>
                      </a:pPr>
                      <a:r>
                        <a:rPr b="1" lang="en-US" sz="1200" u="none" cap="none" strike="noStrike"/>
                        <a:t>Kab Pasuruan</a:t>
                      </a:r>
                      <a:endParaRPr b="1" i="0" sz="1200" u="none" cap="none" strike="noStrike">
                        <a:solidFill>
                          <a:srgbClr val="000000"/>
                        </a:solidFill>
                        <a:latin typeface="Arial"/>
                        <a:ea typeface="Arial"/>
                        <a:cs typeface="Arial"/>
                        <a:sym typeface="Arial"/>
                      </a:endParaRPr>
                    </a:p>
                  </a:txBody>
                  <a:tcPr marT="8375" marB="0" marR="8375" marL="8375"/>
                </a:tc>
                <a:tc>
                  <a:txBody>
                    <a:bodyPr/>
                    <a:lstStyle/>
                    <a:p>
                      <a:pPr indent="0" lvl="0" marL="0" marR="0" rtl="0" algn="ctr">
                        <a:spcBef>
                          <a:spcPts val="0"/>
                        </a:spcBef>
                        <a:spcAft>
                          <a:spcPts val="0"/>
                        </a:spcAft>
                        <a:buNone/>
                      </a:pPr>
                      <a:r>
                        <a:rPr b="0" lang="en-US" sz="1200" u="none" cap="none" strike="noStrike"/>
                        <a:t>76,5%</a:t>
                      </a:r>
                      <a:endParaRPr b="0" i="0" sz="1200" u="none" cap="none" strike="noStrike">
                        <a:solidFill>
                          <a:srgbClr val="000000"/>
                        </a:solidFill>
                        <a:latin typeface="Calibri"/>
                        <a:ea typeface="Calibri"/>
                        <a:cs typeface="Calibri"/>
                        <a:sym typeface="Calibri"/>
                      </a:endParaRPr>
                    </a:p>
                  </a:txBody>
                  <a:tcPr marT="8375" marB="0" marR="8375" marL="8375" anchor="b"/>
                </a:tc>
                <a:tc>
                  <a:txBody>
                    <a:bodyPr/>
                    <a:lstStyle/>
                    <a:p>
                      <a:pPr indent="0" lvl="0" marL="0" marR="0" rtl="0" algn="ctr">
                        <a:spcBef>
                          <a:spcPts val="0"/>
                        </a:spcBef>
                        <a:spcAft>
                          <a:spcPts val="0"/>
                        </a:spcAft>
                        <a:buNone/>
                      </a:pPr>
                      <a:r>
                        <a:rPr b="0" lang="en-US" sz="1200" u="none" cap="none" strike="noStrike"/>
                        <a:t>17,6%</a:t>
                      </a:r>
                      <a:endParaRPr b="0" i="0" sz="1200" u="none" cap="none" strike="noStrike">
                        <a:solidFill>
                          <a:srgbClr val="000000"/>
                        </a:solidFill>
                        <a:latin typeface="Arial"/>
                        <a:ea typeface="Arial"/>
                        <a:cs typeface="Arial"/>
                        <a:sym typeface="Arial"/>
                      </a:endParaRPr>
                    </a:p>
                  </a:txBody>
                  <a:tcPr marT="8375" marB="0" marR="8375" marL="8375" anchor="ctr"/>
                </a:tc>
                <a:tc>
                  <a:txBody>
                    <a:bodyPr/>
                    <a:lstStyle/>
                    <a:p>
                      <a:pPr indent="0" lvl="0" marL="0" marR="0" rtl="0" algn="ctr">
                        <a:spcBef>
                          <a:spcPts val="0"/>
                        </a:spcBef>
                        <a:spcAft>
                          <a:spcPts val="0"/>
                        </a:spcAft>
                        <a:buNone/>
                      </a:pPr>
                      <a:r>
                        <a:rPr b="0" lang="en-US" sz="1200" u="none" cap="none" strike="noStrike"/>
                        <a:t>5,9%</a:t>
                      </a:r>
                      <a:endParaRPr b="0" i="0" sz="1200" u="none" cap="none" strike="noStrike">
                        <a:solidFill>
                          <a:srgbClr val="000000"/>
                        </a:solidFill>
                        <a:latin typeface="Arial"/>
                        <a:ea typeface="Arial"/>
                        <a:cs typeface="Arial"/>
                        <a:sym typeface="Arial"/>
                      </a:endParaRPr>
                    </a:p>
                  </a:txBody>
                  <a:tcPr marT="8375" marB="0" marR="8375" marL="8375"/>
                </a:tc>
              </a:tr>
              <a:tr h="231625">
                <a:tc>
                  <a:txBody>
                    <a:bodyPr/>
                    <a:lstStyle/>
                    <a:p>
                      <a:pPr indent="0" lvl="0" marL="0" marR="0" rtl="0" algn="l">
                        <a:spcBef>
                          <a:spcPts val="0"/>
                        </a:spcBef>
                        <a:spcAft>
                          <a:spcPts val="0"/>
                        </a:spcAft>
                        <a:buNone/>
                      </a:pPr>
                      <a:r>
                        <a:rPr b="1" lang="en-US" sz="1200" u="none" cap="none" strike="noStrike"/>
                        <a:t>Lumajang</a:t>
                      </a:r>
                      <a:endParaRPr b="1" i="0" sz="1200" u="none" cap="none" strike="noStrike">
                        <a:solidFill>
                          <a:srgbClr val="000000"/>
                        </a:solidFill>
                        <a:latin typeface="Arial"/>
                        <a:ea typeface="Arial"/>
                        <a:cs typeface="Arial"/>
                        <a:sym typeface="Arial"/>
                      </a:endParaRPr>
                    </a:p>
                  </a:txBody>
                  <a:tcPr marT="8375" marB="0" marR="8375" marL="8375"/>
                </a:tc>
                <a:tc>
                  <a:txBody>
                    <a:bodyPr/>
                    <a:lstStyle/>
                    <a:p>
                      <a:pPr indent="0" lvl="0" marL="0" marR="0" rtl="0" algn="ctr">
                        <a:spcBef>
                          <a:spcPts val="0"/>
                        </a:spcBef>
                        <a:spcAft>
                          <a:spcPts val="0"/>
                        </a:spcAft>
                        <a:buNone/>
                      </a:pPr>
                      <a:r>
                        <a:rPr b="0" lang="en-US" sz="1200" u="none" cap="none" strike="noStrike"/>
                        <a:t>75,9%</a:t>
                      </a:r>
                      <a:endParaRPr b="0" i="0" sz="1200" u="none" cap="none" strike="noStrike">
                        <a:solidFill>
                          <a:srgbClr val="000000"/>
                        </a:solidFill>
                        <a:latin typeface="Calibri"/>
                        <a:ea typeface="Calibri"/>
                        <a:cs typeface="Calibri"/>
                        <a:sym typeface="Calibri"/>
                      </a:endParaRPr>
                    </a:p>
                  </a:txBody>
                  <a:tcPr marT="8375" marB="0" marR="8375" marL="8375" anchor="b"/>
                </a:tc>
                <a:tc>
                  <a:txBody>
                    <a:bodyPr/>
                    <a:lstStyle/>
                    <a:p>
                      <a:pPr indent="0" lvl="0" marL="0" marR="0" rtl="0" algn="ctr">
                        <a:spcBef>
                          <a:spcPts val="0"/>
                        </a:spcBef>
                        <a:spcAft>
                          <a:spcPts val="0"/>
                        </a:spcAft>
                        <a:buNone/>
                      </a:pPr>
                      <a:r>
                        <a:rPr b="0" lang="en-US" sz="1200" u="none" cap="none" strike="noStrike"/>
                        <a:t>24,1%</a:t>
                      </a:r>
                      <a:endParaRPr b="0" i="0" sz="1200" u="none" cap="none" strike="noStrike">
                        <a:solidFill>
                          <a:srgbClr val="000000"/>
                        </a:solidFill>
                        <a:latin typeface="Arial"/>
                        <a:ea typeface="Arial"/>
                        <a:cs typeface="Arial"/>
                        <a:sym typeface="Arial"/>
                      </a:endParaRPr>
                    </a:p>
                  </a:txBody>
                  <a:tcPr marT="8375" marB="0" marR="8375" marL="8375" anchor="ctr"/>
                </a:tc>
                <a:tc>
                  <a:txBody>
                    <a:bodyPr/>
                    <a:lstStyle/>
                    <a:p>
                      <a:pPr indent="0" lvl="0" marL="0" marR="0" rtl="0" algn="ctr">
                        <a:spcBef>
                          <a:spcPts val="0"/>
                        </a:spcBef>
                        <a:spcAft>
                          <a:spcPts val="0"/>
                        </a:spcAft>
                        <a:buNone/>
                      </a:pPr>
                      <a:r>
                        <a:rPr b="0" lang="en-US" sz="1200" u="none" cap="none" strike="noStrike"/>
                        <a:t>0,0%</a:t>
                      </a:r>
                      <a:endParaRPr b="0" i="0" sz="1200" u="none" cap="none" strike="noStrike">
                        <a:solidFill>
                          <a:srgbClr val="000000"/>
                        </a:solidFill>
                        <a:latin typeface="Arial"/>
                        <a:ea typeface="Arial"/>
                        <a:cs typeface="Arial"/>
                        <a:sym typeface="Arial"/>
                      </a:endParaRPr>
                    </a:p>
                  </a:txBody>
                  <a:tcPr marT="8375" marB="0" marR="8375" marL="8375"/>
                </a:tc>
              </a:tr>
              <a:tr h="231625">
                <a:tc>
                  <a:txBody>
                    <a:bodyPr/>
                    <a:lstStyle/>
                    <a:p>
                      <a:pPr indent="0" lvl="0" marL="0" marR="0" rtl="0" algn="l">
                        <a:spcBef>
                          <a:spcPts val="0"/>
                        </a:spcBef>
                        <a:spcAft>
                          <a:spcPts val="0"/>
                        </a:spcAft>
                        <a:buNone/>
                      </a:pPr>
                      <a:r>
                        <a:rPr b="1" lang="en-US" sz="1200" u="none" cap="none" strike="noStrike"/>
                        <a:t>Kab Mojokerto</a:t>
                      </a:r>
                      <a:endParaRPr b="1" i="0" sz="1200" u="none" cap="none" strike="noStrike">
                        <a:solidFill>
                          <a:srgbClr val="000000"/>
                        </a:solidFill>
                        <a:latin typeface="Arial"/>
                        <a:ea typeface="Arial"/>
                        <a:cs typeface="Arial"/>
                        <a:sym typeface="Arial"/>
                      </a:endParaRPr>
                    </a:p>
                  </a:txBody>
                  <a:tcPr marT="8375" marB="0" marR="8375" marL="8375"/>
                </a:tc>
                <a:tc>
                  <a:txBody>
                    <a:bodyPr/>
                    <a:lstStyle/>
                    <a:p>
                      <a:pPr indent="0" lvl="0" marL="0" marR="0" rtl="0" algn="ctr">
                        <a:spcBef>
                          <a:spcPts val="0"/>
                        </a:spcBef>
                        <a:spcAft>
                          <a:spcPts val="0"/>
                        </a:spcAft>
                        <a:buNone/>
                      </a:pPr>
                      <a:r>
                        <a:rPr b="0" lang="en-US" sz="1200" u="none" cap="none" strike="noStrike"/>
                        <a:t>75,0%</a:t>
                      </a:r>
                      <a:endParaRPr b="0" i="0" sz="1200" u="none" cap="none" strike="noStrike">
                        <a:solidFill>
                          <a:srgbClr val="000000"/>
                        </a:solidFill>
                        <a:latin typeface="Calibri"/>
                        <a:ea typeface="Calibri"/>
                        <a:cs typeface="Calibri"/>
                        <a:sym typeface="Calibri"/>
                      </a:endParaRPr>
                    </a:p>
                  </a:txBody>
                  <a:tcPr marT="8375" marB="0" marR="8375" marL="8375" anchor="b"/>
                </a:tc>
                <a:tc>
                  <a:txBody>
                    <a:bodyPr/>
                    <a:lstStyle/>
                    <a:p>
                      <a:pPr indent="0" lvl="0" marL="0" marR="0" rtl="0" algn="ctr">
                        <a:spcBef>
                          <a:spcPts val="0"/>
                        </a:spcBef>
                        <a:spcAft>
                          <a:spcPts val="0"/>
                        </a:spcAft>
                        <a:buNone/>
                      </a:pPr>
                      <a:r>
                        <a:rPr b="0" lang="en-US" sz="1200" u="none" cap="none" strike="noStrike"/>
                        <a:t>21,9%</a:t>
                      </a:r>
                      <a:endParaRPr b="0" i="0" sz="1200" u="none" cap="none" strike="noStrike">
                        <a:solidFill>
                          <a:srgbClr val="000000"/>
                        </a:solidFill>
                        <a:latin typeface="Arial"/>
                        <a:ea typeface="Arial"/>
                        <a:cs typeface="Arial"/>
                        <a:sym typeface="Arial"/>
                      </a:endParaRPr>
                    </a:p>
                  </a:txBody>
                  <a:tcPr marT="8375" marB="0" marR="8375" marL="8375" anchor="ctr"/>
                </a:tc>
                <a:tc>
                  <a:txBody>
                    <a:bodyPr/>
                    <a:lstStyle/>
                    <a:p>
                      <a:pPr indent="0" lvl="0" marL="0" marR="0" rtl="0" algn="ctr">
                        <a:spcBef>
                          <a:spcPts val="0"/>
                        </a:spcBef>
                        <a:spcAft>
                          <a:spcPts val="0"/>
                        </a:spcAft>
                        <a:buNone/>
                      </a:pPr>
                      <a:r>
                        <a:rPr b="0" lang="en-US" sz="1200" u="none" cap="none" strike="noStrike"/>
                        <a:t>3,1%</a:t>
                      </a:r>
                      <a:endParaRPr b="0" i="0" sz="1200" u="none" cap="none" strike="noStrike">
                        <a:solidFill>
                          <a:srgbClr val="000000"/>
                        </a:solidFill>
                        <a:latin typeface="Arial"/>
                        <a:ea typeface="Arial"/>
                        <a:cs typeface="Arial"/>
                        <a:sym typeface="Arial"/>
                      </a:endParaRPr>
                    </a:p>
                  </a:txBody>
                  <a:tcPr marT="8375" marB="0" marR="8375" marL="8375"/>
                </a:tc>
              </a:tr>
              <a:tr h="231625">
                <a:tc>
                  <a:txBody>
                    <a:bodyPr/>
                    <a:lstStyle/>
                    <a:p>
                      <a:pPr indent="0" lvl="0" marL="0" marR="0" rtl="0" algn="l">
                        <a:spcBef>
                          <a:spcPts val="0"/>
                        </a:spcBef>
                        <a:spcAft>
                          <a:spcPts val="0"/>
                        </a:spcAft>
                        <a:buNone/>
                      </a:pPr>
                      <a:r>
                        <a:rPr b="1" lang="en-US" sz="1200" u="none" cap="none" strike="noStrike"/>
                        <a:t>Kot Batu</a:t>
                      </a:r>
                      <a:endParaRPr b="1" i="0" sz="1200" u="none" cap="none" strike="noStrike">
                        <a:solidFill>
                          <a:srgbClr val="000000"/>
                        </a:solidFill>
                        <a:latin typeface="Arial"/>
                        <a:ea typeface="Arial"/>
                        <a:cs typeface="Arial"/>
                        <a:sym typeface="Arial"/>
                      </a:endParaRPr>
                    </a:p>
                  </a:txBody>
                  <a:tcPr marT="8375" marB="0" marR="8375" marL="8375"/>
                </a:tc>
                <a:tc>
                  <a:txBody>
                    <a:bodyPr/>
                    <a:lstStyle/>
                    <a:p>
                      <a:pPr indent="0" lvl="0" marL="0" marR="0" rtl="0" algn="ctr">
                        <a:spcBef>
                          <a:spcPts val="0"/>
                        </a:spcBef>
                        <a:spcAft>
                          <a:spcPts val="0"/>
                        </a:spcAft>
                        <a:buNone/>
                      </a:pPr>
                      <a:r>
                        <a:rPr b="0" lang="en-US" sz="1200" u="none" cap="none" strike="noStrike"/>
                        <a:t>75,0%</a:t>
                      </a:r>
                      <a:endParaRPr b="0" i="0" sz="1200" u="none" cap="none" strike="noStrike">
                        <a:solidFill>
                          <a:srgbClr val="000000"/>
                        </a:solidFill>
                        <a:latin typeface="Calibri"/>
                        <a:ea typeface="Calibri"/>
                        <a:cs typeface="Calibri"/>
                        <a:sym typeface="Calibri"/>
                      </a:endParaRPr>
                    </a:p>
                  </a:txBody>
                  <a:tcPr marT="8375" marB="0" marR="8375" marL="8375" anchor="b"/>
                </a:tc>
                <a:tc>
                  <a:txBody>
                    <a:bodyPr/>
                    <a:lstStyle/>
                    <a:p>
                      <a:pPr indent="0" lvl="0" marL="0" marR="0" rtl="0" algn="ctr">
                        <a:spcBef>
                          <a:spcPts val="0"/>
                        </a:spcBef>
                        <a:spcAft>
                          <a:spcPts val="0"/>
                        </a:spcAft>
                        <a:buNone/>
                      </a:pPr>
                      <a:r>
                        <a:rPr b="0" lang="en-US" sz="1200" u="none" cap="none" strike="noStrike"/>
                        <a:t>12,5%</a:t>
                      </a:r>
                      <a:endParaRPr b="0" i="0" sz="1200" u="none" cap="none" strike="noStrike">
                        <a:solidFill>
                          <a:srgbClr val="000000"/>
                        </a:solidFill>
                        <a:latin typeface="Arial"/>
                        <a:ea typeface="Arial"/>
                        <a:cs typeface="Arial"/>
                        <a:sym typeface="Arial"/>
                      </a:endParaRPr>
                    </a:p>
                  </a:txBody>
                  <a:tcPr marT="8375" marB="0" marR="8375" marL="8375" anchor="ctr"/>
                </a:tc>
                <a:tc>
                  <a:txBody>
                    <a:bodyPr/>
                    <a:lstStyle/>
                    <a:p>
                      <a:pPr indent="0" lvl="0" marL="0" marR="0" rtl="0" algn="ctr">
                        <a:spcBef>
                          <a:spcPts val="0"/>
                        </a:spcBef>
                        <a:spcAft>
                          <a:spcPts val="0"/>
                        </a:spcAft>
                        <a:buNone/>
                      </a:pPr>
                      <a:r>
                        <a:rPr b="0" lang="en-US" sz="1200" u="none" cap="none" strike="noStrike"/>
                        <a:t>12,5%</a:t>
                      </a:r>
                      <a:endParaRPr b="0" i="0" sz="1200" u="none" cap="none" strike="noStrike">
                        <a:solidFill>
                          <a:srgbClr val="000000"/>
                        </a:solidFill>
                        <a:latin typeface="Arial"/>
                        <a:ea typeface="Arial"/>
                        <a:cs typeface="Arial"/>
                        <a:sym typeface="Arial"/>
                      </a:endParaRPr>
                    </a:p>
                  </a:txBody>
                  <a:tcPr marT="8375" marB="0" marR="8375" marL="8375"/>
                </a:tc>
              </a:tr>
              <a:tr h="231625">
                <a:tc>
                  <a:txBody>
                    <a:bodyPr/>
                    <a:lstStyle/>
                    <a:p>
                      <a:pPr indent="0" lvl="0" marL="0" marR="0" rtl="0" algn="l">
                        <a:spcBef>
                          <a:spcPts val="0"/>
                        </a:spcBef>
                        <a:spcAft>
                          <a:spcPts val="0"/>
                        </a:spcAft>
                        <a:buNone/>
                      </a:pPr>
                      <a:r>
                        <a:rPr b="1" lang="en-US" sz="1200" u="none" cap="none" strike="noStrike"/>
                        <a:t>Kot Blitar</a:t>
                      </a:r>
                      <a:endParaRPr b="1" i="0" sz="1200" u="none" cap="none" strike="noStrike">
                        <a:solidFill>
                          <a:srgbClr val="000000"/>
                        </a:solidFill>
                        <a:latin typeface="Arial"/>
                        <a:ea typeface="Arial"/>
                        <a:cs typeface="Arial"/>
                        <a:sym typeface="Arial"/>
                      </a:endParaRPr>
                    </a:p>
                  </a:txBody>
                  <a:tcPr marT="8375" marB="0" marR="8375" marL="8375"/>
                </a:tc>
                <a:tc>
                  <a:txBody>
                    <a:bodyPr/>
                    <a:lstStyle/>
                    <a:p>
                      <a:pPr indent="0" lvl="0" marL="0" marR="0" rtl="0" algn="ctr">
                        <a:spcBef>
                          <a:spcPts val="0"/>
                        </a:spcBef>
                        <a:spcAft>
                          <a:spcPts val="0"/>
                        </a:spcAft>
                        <a:buNone/>
                      </a:pPr>
                      <a:r>
                        <a:rPr b="0" lang="en-US" sz="1200" u="none" cap="none" strike="noStrike"/>
                        <a:t>75,0%</a:t>
                      </a:r>
                      <a:endParaRPr b="0" i="0" sz="1200" u="none" cap="none" strike="noStrike">
                        <a:solidFill>
                          <a:srgbClr val="000000"/>
                        </a:solidFill>
                        <a:latin typeface="Calibri"/>
                        <a:ea typeface="Calibri"/>
                        <a:cs typeface="Calibri"/>
                        <a:sym typeface="Calibri"/>
                      </a:endParaRPr>
                    </a:p>
                  </a:txBody>
                  <a:tcPr marT="8375" marB="0" marR="8375" marL="8375" anchor="b"/>
                </a:tc>
                <a:tc>
                  <a:txBody>
                    <a:bodyPr/>
                    <a:lstStyle/>
                    <a:p>
                      <a:pPr indent="0" lvl="0" marL="0" marR="0" rtl="0" algn="ctr">
                        <a:spcBef>
                          <a:spcPts val="0"/>
                        </a:spcBef>
                        <a:spcAft>
                          <a:spcPts val="0"/>
                        </a:spcAft>
                        <a:buNone/>
                      </a:pPr>
                      <a:r>
                        <a:rPr b="0" lang="en-US" sz="1200" u="none" cap="none" strike="noStrike"/>
                        <a:t>25,0%</a:t>
                      </a:r>
                      <a:endParaRPr b="0" i="0" sz="1200" u="none" cap="none" strike="noStrike">
                        <a:solidFill>
                          <a:srgbClr val="000000"/>
                        </a:solidFill>
                        <a:latin typeface="Arial"/>
                        <a:ea typeface="Arial"/>
                        <a:cs typeface="Arial"/>
                        <a:sym typeface="Arial"/>
                      </a:endParaRPr>
                    </a:p>
                  </a:txBody>
                  <a:tcPr marT="8375" marB="0" marR="8375" marL="8375" anchor="ctr"/>
                </a:tc>
                <a:tc>
                  <a:txBody>
                    <a:bodyPr/>
                    <a:lstStyle/>
                    <a:p>
                      <a:pPr indent="0" lvl="0" marL="0" marR="0" rtl="0" algn="ctr">
                        <a:spcBef>
                          <a:spcPts val="0"/>
                        </a:spcBef>
                        <a:spcAft>
                          <a:spcPts val="0"/>
                        </a:spcAft>
                        <a:buNone/>
                      </a:pPr>
                      <a:r>
                        <a:rPr b="0" lang="en-US" sz="1200" u="none" cap="none" strike="noStrike"/>
                        <a:t>0,0%</a:t>
                      </a:r>
                      <a:endParaRPr b="0" i="0" sz="1200" u="none" cap="none" strike="noStrike">
                        <a:solidFill>
                          <a:srgbClr val="000000"/>
                        </a:solidFill>
                        <a:latin typeface="Arial"/>
                        <a:ea typeface="Arial"/>
                        <a:cs typeface="Arial"/>
                        <a:sym typeface="Arial"/>
                      </a:endParaRPr>
                    </a:p>
                  </a:txBody>
                  <a:tcPr marT="8375" marB="0" marR="8375" marL="8375"/>
                </a:tc>
              </a:tr>
              <a:tr h="231625">
                <a:tc>
                  <a:txBody>
                    <a:bodyPr/>
                    <a:lstStyle/>
                    <a:p>
                      <a:pPr indent="0" lvl="0" marL="0" marR="0" rtl="0" algn="l">
                        <a:spcBef>
                          <a:spcPts val="0"/>
                        </a:spcBef>
                        <a:spcAft>
                          <a:spcPts val="0"/>
                        </a:spcAft>
                        <a:buNone/>
                      </a:pPr>
                      <a:r>
                        <a:rPr b="1" lang="en-US" sz="1200" u="none" cap="none" strike="noStrike"/>
                        <a:t>Kot Kediri</a:t>
                      </a:r>
                      <a:endParaRPr b="1" i="0" sz="1200" u="none" cap="none" strike="noStrike">
                        <a:solidFill>
                          <a:srgbClr val="000000"/>
                        </a:solidFill>
                        <a:latin typeface="Arial"/>
                        <a:ea typeface="Arial"/>
                        <a:cs typeface="Arial"/>
                        <a:sym typeface="Arial"/>
                      </a:endParaRPr>
                    </a:p>
                  </a:txBody>
                  <a:tcPr marT="8375" marB="0" marR="8375" marL="8375"/>
                </a:tc>
                <a:tc>
                  <a:txBody>
                    <a:bodyPr/>
                    <a:lstStyle/>
                    <a:p>
                      <a:pPr indent="0" lvl="0" marL="0" marR="0" rtl="0" algn="ctr">
                        <a:spcBef>
                          <a:spcPts val="0"/>
                        </a:spcBef>
                        <a:spcAft>
                          <a:spcPts val="0"/>
                        </a:spcAft>
                        <a:buNone/>
                      </a:pPr>
                      <a:r>
                        <a:rPr b="0" lang="en-US" sz="1200" u="none" cap="none" strike="noStrike"/>
                        <a:t>75,0%</a:t>
                      </a:r>
                      <a:endParaRPr b="0" i="0" sz="1200" u="none" cap="none" strike="noStrike">
                        <a:solidFill>
                          <a:srgbClr val="000000"/>
                        </a:solidFill>
                        <a:latin typeface="Calibri"/>
                        <a:ea typeface="Calibri"/>
                        <a:cs typeface="Calibri"/>
                        <a:sym typeface="Calibri"/>
                      </a:endParaRPr>
                    </a:p>
                  </a:txBody>
                  <a:tcPr marT="8375" marB="0" marR="8375" marL="8375" anchor="b"/>
                </a:tc>
                <a:tc>
                  <a:txBody>
                    <a:bodyPr/>
                    <a:lstStyle/>
                    <a:p>
                      <a:pPr indent="0" lvl="0" marL="0" marR="0" rtl="0" algn="ctr">
                        <a:spcBef>
                          <a:spcPts val="0"/>
                        </a:spcBef>
                        <a:spcAft>
                          <a:spcPts val="0"/>
                        </a:spcAft>
                        <a:buNone/>
                      </a:pPr>
                      <a:r>
                        <a:rPr b="0" lang="en-US" sz="1200" u="none" cap="none" strike="noStrike"/>
                        <a:t>0,0%</a:t>
                      </a:r>
                      <a:endParaRPr b="0" i="0" sz="1200" u="none" cap="none" strike="noStrike">
                        <a:solidFill>
                          <a:srgbClr val="000000"/>
                        </a:solidFill>
                        <a:latin typeface="Arial"/>
                        <a:ea typeface="Arial"/>
                        <a:cs typeface="Arial"/>
                        <a:sym typeface="Arial"/>
                      </a:endParaRPr>
                    </a:p>
                  </a:txBody>
                  <a:tcPr marT="8375" marB="0" marR="8375" marL="8375" anchor="ctr"/>
                </a:tc>
                <a:tc>
                  <a:txBody>
                    <a:bodyPr/>
                    <a:lstStyle/>
                    <a:p>
                      <a:pPr indent="0" lvl="0" marL="0" marR="0" rtl="0" algn="ctr">
                        <a:spcBef>
                          <a:spcPts val="0"/>
                        </a:spcBef>
                        <a:spcAft>
                          <a:spcPts val="0"/>
                        </a:spcAft>
                        <a:buNone/>
                      </a:pPr>
                      <a:r>
                        <a:rPr b="0" lang="en-US" sz="1200" u="none" cap="none" strike="noStrike"/>
                        <a:t>25,0%</a:t>
                      </a:r>
                      <a:endParaRPr b="0" i="0" sz="1200" u="none" cap="none" strike="noStrike">
                        <a:solidFill>
                          <a:srgbClr val="000000"/>
                        </a:solidFill>
                        <a:latin typeface="Arial"/>
                        <a:ea typeface="Arial"/>
                        <a:cs typeface="Arial"/>
                        <a:sym typeface="Arial"/>
                      </a:endParaRPr>
                    </a:p>
                  </a:txBody>
                  <a:tcPr marT="8375" marB="0" marR="8375" marL="8375"/>
                </a:tc>
              </a:tr>
              <a:tr h="231625">
                <a:tc>
                  <a:txBody>
                    <a:bodyPr/>
                    <a:lstStyle/>
                    <a:p>
                      <a:pPr indent="0" lvl="0" marL="0" marR="0" rtl="0" algn="l">
                        <a:spcBef>
                          <a:spcPts val="0"/>
                        </a:spcBef>
                        <a:spcAft>
                          <a:spcPts val="0"/>
                        </a:spcAft>
                        <a:buNone/>
                      </a:pPr>
                      <a:r>
                        <a:rPr b="1" lang="en-US" sz="1200" u="none" cap="none" strike="noStrike"/>
                        <a:t>Kot Mojokerto</a:t>
                      </a:r>
                      <a:endParaRPr b="1" i="0" sz="1200" u="none" cap="none" strike="noStrike">
                        <a:solidFill>
                          <a:srgbClr val="000000"/>
                        </a:solidFill>
                        <a:latin typeface="Arial"/>
                        <a:ea typeface="Arial"/>
                        <a:cs typeface="Arial"/>
                        <a:sym typeface="Arial"/>
                      </a:endParaRPr>
                    </a:p>
                  </a:txBody>
                  <a:tcPr marT="8375" marB="0" marR="8375" marL="8375"/>
                </a:tc>
                <a:tc>
                  <a:txBody>
                    <a:bodyPr/>
                    <a:lstStyle/>
                    <a:p>
                      <a:pPr indent="0" lvl="0" marL="0" marR="0" rtl="0" algn="ctr">
                        <a:spcBef>
                          <a:spcPts val="0"/>
                        </a:spcBef>
                        <a:spcAft>
                          <a:spcPts val="0"/>
                        </a:spcAft>
                        <a:buNone/>
                      </a:pPr>
                      <a:r>
                        <a:rPr b="0" lang="en-US" sz="1200" u="none" cap="none" strike="noStrike"/>
                        <a:t>75,0%</a:t>
                      </a:r>
                      <a:endParaRPr b="0" i="0" sz="1200" u="none" cap="none" strike="noStrike">
                        <a:solidFill>
                          <a:srgbClr val="000000"/>
                        </a:solidFill>
                        <a:latin typeface="Calibri"/>
                        <a:ea typeface="Calibri"/>
                        <a:cs typeface="Calibri"/>
                        <a:sym typeface="Calibri"/>
                      </a:endParaRPr>
                    </a:p>
                  </a:txBody>
                  <a:tcPr marT="8375" marB="0" marR="8375" marL="8375" anchor="b"/>
                </a:tc>
                <a:tc>
                  <a:txBody>
                    <a:bodyPr/>
                    <a:lstStyle/>
                    <a:p>
                      <a:pPr indent="0" lvl="0" marL="0" marR="0" rtl="0" algn="ctr">
                        <a:spcBef>
                          <a:spcPts val="0"/>
                        </a:spcBef>
                        <a:spcAft>
                          <a:spcPts val="0"/>
                        </a:spcAft>
                        <a:buNone/>
                      </a:pPr>
                      <a:r>
                        <a:rPr b="0" lang="en-US" sz="1200" u="none" cap="none" strike="noStrike"/>
                        <a:t>25,0%</a:t>
                      </a:r>
                      <a:endParaRPr b="0" i="0" sz="1200" u="none" cap="none" strike="noStrike">
                        <a:solidFill>
                          <a:srgbClr val="000000"/>
                        </a:solidFill>
                        <a:latin typeface="Arial"/>
                        <a:ea typeface="Arial"/>
                        <a:cs typeface="Arial"/>
                        <a:sym typeface="Arial"/>
                      </a:endParaRPr>
                    </a:p>
                  </a:txBody>
                  <a:tcPr marT="8375" marB="0" marR="8375" marL="8375" anchor="ctr"/>
                </a:tc>
                <a:tc>
                  <a:txBody>
                    <a:bodyPr/>
                    <a:lstStyle/>
                    <a:p>
                      <a:pPr indent="0" lvl="0" marL="0" marR="0" rtl="0" algn="ctr">
                        <a:spcBef>
                          <a:spcPts val="0"/>
                        </a:spcBef>
                        <a:spcAft>
                          <a:spcPts val="0"/>
                        </a:spcAft>
                        <a:buNone/>
                      </a:pPr>
                      <a:r>
                        <a:rPr b="0" lang="en-US" sz="1200" u="none" cap="none" strike="noStrike"/>
                        <a:t>0,0%</a:t>
                      </a:r>
                      <a:endParaRPr b="0" i="0" sz="1200" u="none" cap="none" strike="noStrike">
                        <a:solidFill>
                          <a:srgbClr val="000000"/>
                        </a:solidFill>
                        <a:latin typeface="Arial"/>
                        <a:ea typeface="Arial"/>
                        <a:cs typeface="Arial"/>
                        <a:sym typeface="Arial"/>
                      </a:endParaRPr>
                    </a:p>
                  </a:txBody>
                  <a:tcPr marT="8375" marB="0" marR="8375" marL="8375"/>
                </a:tc>
              </a:tr>
              <a:tr h="231625">
                <a:tc>
                  <a:txBody>
                    <a:bodyPr/>
                    <a:lstStyle/>
                    <a:p>
                      <a:pPr indent="0" lvl="0" marL="0" marR="0" rtl="0" algn="l">
                        <a:spcBef>
                          <a:spcPts val="0"/>
                        </a:spcBef>
                        <a:spcAft>
                          <a:spcPts val="0"/>
                        </a:spcAft>
                        <a:buNone/>
                      </a:pPr>
                      <a:r>
                        <a:rPr b="1" lang="en-US" sz="1200" u="none" cap="none" strike="noStrike"/>
                        <a:t>Ngawi</a:t>
                      </a:r>
                      <a:endParaRPr b="1" i="0" sz="1200" u="none" cap="none" strike="noStrike">
                        <a:solidFill>
                          <a:srgbClr val="000000"/>
                        </a:solidFill>
                        <a:latin typeface="Arial"/>
                        <a:ea typeface="Arial"/>
                        <a:cs typeface="Arial"/>
                        <a:sym typeface="Arial"/>
                      </a:endParaRPr>
                    </a:p>
                  </a:txBody>
                  <a:tcPr marT="8375" marB="0" marR="8375" marL="8375"/>
                </a:tc>
                <a:tc>
                  <a:txBody>
                    <a:bodyPr/>
                    <a:lstStyle/>
                    <a:p>
                      <a:pPr indent="0" lvl="0" marL="0" marR="0" rtl="0" algn="ctr">
                        <a:spcBef>
                          <a:spcPts val="0"/>
                        </a:spcBef>
                        <a:spcAft>
                          <a:spcPts val="0"/>
                        </a:spcAft>
                        <a:buNone/>
                      </a:pPr>
                      <a:r>
                        <a:rPr b="0" lang="en-US" sz="1200" u="none" cap="none" strike="noStrike"/>
                        <a:t>75,0%</a:t>
                      </a:r>
                      <a:endParaRPr b="0" i="0" sz="1200" u="none" cap="none" strike="noStrike">
                        <a:solidFill>
                          <a:srgbClr val="000000"/>
                        </a:solidFill>
                        <a:latin typeface="Calibri"/>
                        <a:ea typeface="Calibri"/>
                        <a:cs typeface="Calibri"/>
                        <a:sym typeface="Calibri"/>
                      </a:endParaRPr>
                    </a:p>
                  </a:txBody>
                  <a:tcPr marT="8375" marB="0" marR="8375" marL="8375" anchor="b"/>
                </a:tc>
                <a:tc>
                  <a:txBody>
                    <a:bodyPr/>
                    <a:lstStyle/>
                    <a:p>
                      <a:pPr indent="0" lvl="0" marL="0" marR="0" rtl="0" algn="ctr">
                        <a:spcBef>
                          <a:spcPts val="0"/>
                        </a:spcBef>
                        <a:spcAft>
                          <a:spcPts val="0"/>
                        </a:spcAft>
                        <a:buNone/>
                      </a:pPr>
                      <a:r>
                        <a:rPr b="0" lang="en-US" sz="1200" u="none" cap="none" strike="noStrike"/>
                        <a:t>25,0%</a:t>
                      </a:r>
                      <a:endParaRPr b="0" i="0" sz="1200" u="none" cap="none" strike="noStrike">
                        <a:solidFill>
                          <a:srgbClr val="000000"/>
                        </a:solidFill>
                        <a:latin typeface="Arial"/>
                        <a:ea typeface="Arial"/>
                        <a:cs typeface="Arial"/>
                        <a:sym typeface="Arial"/>
                      </a:endParaRPr>
                    </a:p>
                  </a:txBody>
                  <a:tcPr marT="8375" marB="0" marR="8375" marL="8375" anchor="ctr"/>
                </a:tc>
                <a:tc>
                  <a:txBody>
                    <a:bodyPr/>
                    <a:lstStyle/>
                    <a:p>
                      <a:pPr indent="0" lvl="0" marL="0" marR="0" rtl="0" algn="ctr">
                        <a:spcBef>
                          <a:spcPts val="0"/>
                        </a:spcBef>
                        <a:spcAft>
                          <a:spcPts val="0"/>
                        </a:spcAft>
                        <a:buNone/>
                      </a:pPr>
                      <a:r>
                        <a:rPr b="0" lang="en-US" sz="1200" u="none" cap="none" strike="noStrike"/>
                        <a:t>0,0%</a:t>
                      </a:r>
                      <a:endParaRPr b="0" i="0" sz="1200" u="none" cap="none" strike="noStrike">
                        <a:solidFill>
                          <a:srgbClr val="000000"/>
                        </a:solidFill>
                        <a:latin typeface="Arial"/>
                        <a:ea typeface="Arial"/>
                        <a:cs typeface="Arial"/>
                        <a:sym typeface="Arial"/>
                      </a:endParaRPr>
                    </a:p>
                  </a:txBody>
                  <a:tcPr marT="8375" marB="0" marR="8375" marL="8375"/>
                </a:tc>
              </a:tr>
              <a:tr h="231625">
                <a:tc>
                  <a:txBody>
                    <a:bodyPr/>
                    <a:lstStyle/>
                    <a:p>
                      <a:pPr indent="0" lvl="0" marL="0" marR="0" rtl="0" algn="l">
                        <a:spcBef>
                          <a:spcPts val="0"/>
                        </a:spcBef>
                        <a:spcAft>
                          <a:spcPts val="0"/>
                        </a:spcAft>
                        <a:buNone/>
                      </a:pPr>
                      <a:r>
                        <a:rPr b="1" lang="en-US" sz="1200" u="none" cap="none" strike="noStrike"/>
                        <a:t>Kab Kediri</a:t>
                      </a:r>
                      <a:endParaRPr b="1" i="0" sz="1200" u="none" cap="none" strike="noStrike">
                        <a:solidFill>
                          <a:srgbClr val="000000"/>
                        </a:solidFill>
                        <a:latin typeface="Arial"/>
                        <a:ea typeface="Arial"/>
                        <a:cs typeface="Arial"/>
                        <a:sym typeface="Arial"/>
                      </a:endParaRPr>
                    </a:p>
                  </a:txBody>
                  <a:tcPr marT="8375" marB="0" marR="8375" marL="8375"/>
                </a:tc>
                <a:tc>
                  <a:txBody>
                    <a:bodyPr/>
                    <a:lstStyle/>
                    <a:p>
                      <a:pPr indent="0" lvl="0" marL="0" marR="0" rtl="0" algn="ctr">
                        <a:spcBef>
                          <a:spcPts val="0"/>
                        </a:spcBef>
                        <a:spcAft>
                          <a:spcPts val="0"/>
                        </a:spcAft>
                        <a:buNone/>
                      </a:pPr>
                      <a:r>
                        <a:rPr b="0" lang="en-US" sz="1200" u="none" cap="none" strike="noStrike"/>
                        <a:t>75,0%</a:t>
                      </a:r>
                      <a:endParaRPr b="0" i="0" sz="1200" u="none" cap="none" strike="noStrike">
                        <a:solidFill>
                          <a:srgbClr val="000000"/>
                        </a:solidFill>
                        <a:latin typeface="Calibri"/>
                        <a:ea typeface="Calibri"/>
                        <a:cs typeface="Calibri"/>
                        <a:sym typeface="Calibri"/>
                      </a:endParaRPr>
                    </a:p>
                  </a:txBody>
                  <a:tcPr marT="8375" marB="0" marR="8375" marL="8375" anchor="b"/>
                </a:tc>
                <a:tc>
                  <a:txBody>
                    <a:bodyPr/>
                    <a:lstStyle/>
                    <a:p>
                      <a:pPr indent="0" lvl="0" marL="0" marR="0" rtl="0" algn="ctr">
                        <a:spcBef>
                          <a:spcPts val="0"/>
                        </a:spcBef>
                        <a:spcAft>
                          <a:spcPts val="0"/>
                        </a:spcAft>
                        <a:buNone/>
                      </a:pPr>
                      <a:r>
                        <a:rPr b="0" lang="en-US" sz="1200" u="none" cap="none" strike="noStrike"/>
                        <a:t>10,4%</a:t>
                      </a:r>
                      <a:endParaRPr b="0" i="0" sz="1200" u="none" cap="none" strike="noStrike">
                        <a:solidFill>
                          <a:srgbClr val="000000"/>
                        </a:solidFill>
                        <a:latin typeface="Arial"/>
                        <a:ea typeface="Arial"/>
                        <a:cs typeface="Arial"/>
                        <a:sym typeface="Arial"/>
                      </a:endParaRPr>
                    </a:p>
                  </a:txBody>
                  <a:tcPr marT="8375" marB="0" marR="8375" marL="8375" anchor="ctr"/>
                </a:tc>
                <a:tc>
                  <a:txBody>
                    <a:bodyPr/>
                    <a:lstStyle/>
                    <a:p>
                      <a:pPr indent="0" lvl="0" marL="0" marR="0" rtl="0" algn="ctr">
                        <a:spcBef>
                          <a:spcPts val="0"/>
                        </a:spcBef>
                        <a:spcAft>
                          <a:spcPts val="0"/>
                        </a:spcAft>
                        <a:buNone/>
                      </a:pPr>
                      <a:r>
                        <a:rPr b="0" lang="en-US" sz="1200" u="none" cap="none" strike="noStrike"/>
                        <a:t>14,6%</a:t>
                      </a:r>
                      <a:endParaRPr b="0" i="0" sz="1200" u="none" cap="none" strike="noStrike">
                        <a:solidFill>
                          <a:srgbClr val="000000"/>
                        </a:solidFill>
                        <a:latin typeface="Arial"/>
                        <a:ea typeface="Arial"/>
                        <a:cs typeface="Arial"/>
                        <a:sym typeface="Arial"/>
                      </a:endParaRPr>
                    </a:p>
                  </a:txBody>
                  <a:tcPr marT="8375" marB="0" marR="8375" marL="8375"/>
                </a:tc>
              </a:tr>
              <a:tr h="231625">
                <a:tc>
                  <a:txBody>
                    <a:bodyPr/>
                    <a:lstStyle/>
                    <a:p>
                      <a:pPr indent="0" lvl="0" marL="0" marR="0" rtl="0" algn="l">
                        <a:spcBef>
                          <a:spcPts val="0"/>
                        </a:spcBef>
                        <a:spcAft>
                          <a:spcPts val="0"/>
                        </a:spcAft>
                        <a:buNone/>
                      </a:pPr>
                      <a:r>
                        <a:rPr b="1" lang="en-US" sz="1200" u="none" cap="none" strike="noStrike"/>
                        <a:t>Ponorogo</a:t>
                      </a:r>
                      <a:endParaRPr b="1" i="0" sz="1200" u="none" cap="none" strike="noStrike">
                        <a:solidFill>
                          <a:srgbClr val="000000"/>
                        </a:solidFill>
                        <a:latin typeface="Arial"/>
                        <a:ea typeface="Arial"/>
                        <a:cs typeface="Arial"/>
                        <a:sym typeface="Arial"/>
                      </a:endParaRPr>
                    </a:p>
                  </a:txBody>
                  <a:tcPr marT="8375" marB="0" marR="8375" marL="8375"/>
                </a:tc>
                <a:tc>
                  <a:txBody>
                    <a:bodyPr/>
                    <a:lstStyle/>
                    <a:p>
                      <a:pPr indent="0" lvl="0" marL="0" marR="0" rtl="0" algn="ctr">
                        <a:spcBef>
                          <a:spcPts val="0"/>
                        </a:spcBef>
                        <a:spcAft>
                          <a:spcPts val="0"/>
                        </a:spcAft>
                        <a:buNone/>
                      </a:pPr>
                      <a:r>
                        <a:rPr b="0" lang="en-US" sz="1200" u="none" cap="none" strike="noStrike"/>
                        <a:t>71,9%</a:t>
                      </a:r>
                      <a:endParaRPr b="0" i="0" sz="1200" u="none" cap="none" strike="noStrike">
                        <a:solidFill>
                          <a:srgbClr val="000000"/>
                        </a:solidFill>
                        <a:latin typeface="Calibri"/>
                        <a:ea typeface="Calibri"/>
                        <a:cs typeface="Calibri"/>
                        <a:sym typeface="Calibri"/>
                      </a:endParaRPr>
                    </a:p>
                  </a:txBody>
                  <a:tcPr marT="8375" marB="0" marR="8375" marL="8375" anchor="b"/>
                </a:tc>
                <a:tc>
                  <a:txBody>
                    <a:bodyPr/>
                    <a:lstStyle/>
                    <a:p>
                      <a:pPr indent="0" lvl="0" marL="0" marR="0" rtl="0" algn="ctr">
                        <a:spcBef>
                          <a:spcPts val="0"/>
                        </a:spcBef>
                        <a:spcAft>
                          <a:spcPts val="0"/>
                        </a:spcAft>
                        <a:buNone/>
                      </a:pPr>
                      <a:r>
                        <a:rPr b="0" lang="en-US" sz="1200" u="none" cap="none" strike="noStrike"/>
                        <a:t>9,4%</a:t>
                      </a:r>
                      <a:endParaRPr b="0" i="0" sz="1200" u="none" cap="none" strike="noStrike">
                        <a:solidFill>
                          <a:srgbClr val="000000"/>
                        </a:solidFill>
                        <a:latin typeface="Arial"/>
                        <a:ea typeface="Arial"/>
                        <a:cs typeface="Arial"/>
                        <a:sym typeface="Arial"/>
                      </a:endParaRPr>
                    </a:p>
                  </a:txBody>
                  <a:tcPr marT="8375" marB="0" marR="8375" marL="8375" anchor="ctr"/>
                </a:tc>
                <a:tc>
                  <a:txBody>
                    <a:bodyPr/>
                    <a:lstStyle/>
                    <a:p>
                      <a:pPr indent="0" lvl="0" marL="0" marR="0" rtl="0" algn="ctr">
                        <a:spcBef>
                          <a:spcPts val="0"/>
                        </a:spcBef>
                        <a:spcAft>
                          <a:spcPts val="0"/>
                        </a:spcAft>
                        <a:buNone/>
                      </a:pPr>
                      <a:r>
                        <a:rPr b="0" lang="en-US" sz="1200" u="none" cap="none" strike="noStrike"/>
                        <a:t>18,8%</a:t>
                      </a:r>
                      <a:endParaRPr b="0" i="0" sz="1200" u="none" cap="none" strike="noStrike">
                        <a:solidFill>
                          <a:srgbClr val="000000"/>
                        </a:solidFill>
                        <a:latin typeface="Arial"/>
                        <a:ea typeface="Arial"/>
                        <a:cs typeface="Arial"/>
                        <a:sym typeface="Arial"/>
                      </a:endParaRPr>
                    </a:p>
                  </a:txBody>
                  <a:tcPr marT="8375" marB="0" marR="8375" marL="8375"/>
                </a:tc>
              </a:tr>
              <a:tr h="231625">
                <a:tc>
                  <a:txBody>
                    <a:bodyPr/>
                    <a:lstStyle/>
                    <a:p>
                      <a:pPr indent="0" lvl="0" marL="0" marR="0" rtl="0" algn="l">
                        <a:spcBef>
                          <a:spcPts val="0"/>
                        </a:spcBef>
                        <a:spcAft>
                          <a:spcPts val="0"/>
                        </a:spcAft>
                        <a:buNone/>
                      </a:pPr>
                      <a:r>
                        <a:rPr b="1" lang="en-US" sz="1200" u="none" cap="none" strike="noStrike"/>
                        <a:t>Kab Madiun</a:t>
                      </a:r>
                      <a:endParaRPr b="1" i="0" sz="1200" u="none" cap="none" strike="noStrike">
                        <a:solidFill>
                          <a:srgbClr val="000000"/>
                        </a:solidFill>
                        <a:latin typeface="Arial"/>
                        <a:ea typeface="Arial"/>
                        <a:cs typeface="Arial"/>
                        <a:sym typeface="Arial"/>
                      </a:endParaRPr>
                    </a:p>
                  </a:txBody>
                  <a:tcPr marT="8375" marB="0" marR="8375" marL="8375"/>
                </a:tc>
                <a:tc>
                  <a:txBody>
                    <a:bodyPr/>
                    <a:lstStyle/>
                    <a:p>
                      <a:pPr indent="0" lvl="0" marL="0" marR="0" rtl="0" algn="ctr">
                        <a:spcBef>
                          <a:spcPts val="0"/>
                        </a:spcBef>
                        <a:spcAft>
                          <a:spcPts val="0"/>
                        </a:spcAft>
                        <a:buNone/>
                      </a:pPr>
                      <a:r>
                        <a:rPr b="0" lang="en-US" sz="1200" u="none" cap="none" strike="noStrike"/>
                        <a:t>71,4%</a:t>
                      </a:r>
                      <a:endParaRPr b="0" i="0" sz="1200" u="none" cap="none" strike="noStrike">
                        <a:solidFill>
                          <a:srgbClr val="000000"/>
                        </a:solidFill>
                        <a:latin typeface="Calibri"/>
                        <a:ea typeface="Calibri"/>
                        <a:cs typeface="Calibri"/>
                        <a:sym typeface="Calibri"/>
                      </a:endParaRPr>
                    </a:p>
                  </a:txBody>
                  <a:tcPr marT="8375" marB="0" marR="8375" marL="8375" anchor="b"/>
                </a:tc>
                <a:tc>
                  <a:txBody>
                    <a:bodyPr/>
                    <a:lstStyle/>
                    <a:p>
                      <a:pPr indent="0" lvl="0" marL="0" marR="0" rtl="0" algn="ctr">
                        <a:spcBef>
                          <a:spcPts val="0"/>
                        </a:spcBef>
                        <a:spcAft>
                          <a:spcPts val="0"/>
                        </a:spcAft>
                        <a:buNone/>
                      </a:pPr>
                      <a:r>
                        <a:rPr b="0" lang="en-US" sz="1200" u="none" cap="none" strike="noStrike"/>
                        <a:t>17,9%</a:t>
                      </a:r>
                      <a:endParaRPr b="0" i="0" sz="1200" u="none" cap="none" strike="noStrike">
                        <a:solidFill>
                          <a:srgbClr val="000000"/>
                        </a:solidFill>
                        <a:latin typeface="Arial"/>
                        <a:ea typeface="Arial"/>
                        <a:cs typeface="Arial"/>
                        <a:sym typeface="Arial"/>
                      </a:endParaRPr>
                    </a:p>
                  </a:txBody>
                  <a:tcPr marT="8375" marB="0" marR="8375" marL="8375" anchor="ctr"/>
                </a:tc>
                <a:tc>
                  <a:txBody>
                    <a:bodyPr/>
                    <a:lstStyle/>
                    <a:p>
                      <a:pPr indent="0" lvl="0" marL="0" marR="0" rtl="0" algn="ctr">
                        <a:spcBef>
                          <a:spcPts val="0"/>
                        </a:spcBef>
                        <a:spcAft>
                          <a:spcPts val="0"/>
                        </a:spcAft>
                        <a:buNone/>
                      </a:pPr>
                      <a:r>
                        <a:rPr b="0" lang="en-US" sz="1200" u="none" cap="none" strike="noStrike"/>
                        <a:t>10,7%</a:t>
                      </a:r>
                      <a:endParaRPr b="0" i="0" sz="1200" u="none" cap="none" strike="noStrike">
                        <a:solidFill>
                          <a:srgbClr val="000000"/>
                        </a:solidFill>
                        <a:latin typeface="Arial"/>
                        <a:ea typeface="Arial"/>
                        <a:cs typeface="Arial"/>
                        <a:sym typeface="Arial"/>
                      </a:endParaRPr>
                    </a:p>
                  </a:txBody>
                  <a:tcPr marT="8375" marB="0" marR="8375" marL="8375"/>
                </a:tc>
              </a:tr>
              <a:tr h="231625">
                <a:tc>
                  <a:txBody>
                    <a:bodyPr/>
                    <a:lstStyle/>
                    <a:p>
                      <a:pPr indent="0" lvl="0" marL="0" marR="0" rtl="0" algn="l">
                        <a:spcBef>
                          <a:spcPts val="0"/>
                        </a:spcBef>
                        <a:spcAft>
                          <a:spcPts val="0"/>
                        </a:spcAft>
                        <a:buNone/>
                      </a:pPr>
                      <a:r>
                        <a:rPr b="1" lang="en-US" sz="1200" u="none" cap="none" strike="noStrike"/>
                        <a:t>Kab Malang</a:t>
                      </a:r>
                      <a:endParaRPr b="1" i="0" sz="1200" u="none" cap="none" strike="noStrike">
                        <a:solidFill>
                          <a:srgbClr val="000000"/>
                        </a:solidFill>
                        <a:latin typeface="Arial"/>
                        <a:ea typeface="Arial"/>
                        <a:cs typeface="Arial"/>
                        <a:sym typeface="Arial"/>
                      </a:endParaRPr>
                    </a:p>
                  </a:txBody>
                  <a:tcPr marT="8375" marB="0" marR="8375" marL="8375"/>
                </a:tc>
                <a:tc>
                  <a:txBody>
                    <a:bodyPr/>
                    <a:lstStyle/>
                    <a:p>
                      <a:pPr indent="0" lvl="0" marL="0" marR="0" rtl="0" algn="ctr">
                        <a:spcBef>
                          <a:spcPts val="0"/>
                        </a:spcBef>
                        <a:spcAft>
                          <a:spcPts val="0"/>
                        </a:spcAft>
                        <a:buNone/>
                      </a:pPr>
                      <a:r>
                        <a:rPr b="0" lang="en-US" sz="1200" u="none" cap="none" strike="noStrike"/>
                        <a:t>71,1%</a:t>
                      </a:r>
                      <a:endParaRPr b="0" i="0" sz="1200" u="none" cap="none" strike="noStrike">
                        <a:solidFill>
                          <a:srgbClr val="000000"/>
                        </a:solidFill>
                        <a:latin typeface="Calibri"/>
                        <a:ea typeface="Calibri"/>
                        <a:cs typeface="Calibri"/>
                        <a:sym typeface="Calibri"/>
                      </a:endParaRPr>
                    </a:p>
                  </a:txBody>
                  <a:tcPr marT="8375" marB="0" marR="8375" marL="8375" anchor="b"/>
                </a:tc>
                <a:tc>
                  <a:txBody>
                    <a:bodyPr/>
                    <a:lstStyle/>
                    <a:p>
                      <a:pPr indent="0" lvl="0" marL="0" marR="0" rtl="0" algn="ctr">
                        <a:spcBef>
                          <a:spcPts val="0"/>
                        </a:spcBef>
                        <a:spcAft>
                          <a:spcPts val="0"/>
                        </a:spcAft>
                        <a:buNone/>
                      </a:pPr>
                      <a:r>
                        <a:rPr b="0" lang="en-US" sz="1200" u="none" cap="none" strike="noStrike"/>
                        <a:t>26,3%</a:t>
                      </a:r>
                      <a:endParaRPr b="0" i="0" sz="1200" u="none" cap="none" strike="noStrike">
                        <a:solidFill>
                          <a:srgbClr val="000000"/>
                        </a:solidFill>
                        <a:latin typeface="Arial"/>
                        <a:ea typeface="Arial"/>
                        <a:cs typeface="Arial"/>
                        <a:sym typeface="Arial"/>
                      </a:endParaRPr>
                    </a:p>
                  </a:txBody>
                  <a:tcPr marT="8375" marB="0" marR="8375" marL="8375" anchor="ctr"/>
                </a:tc>
                <a:tc>
                  <a:txBody>
                    <a:bodyPr/>
                    <a:lstStyle/>
                    <a:p>
                      <a:pPr indent="0" lvl="0" marL="0" marR="0" rtl="0" algn="ctr">
                        <a:spcBef>
                          <a:spcPts val="0"/>
                        </a:spcBef>
                        <a:spcAft>
                          <a:spcPts val="0"/>
                        </a:spcAft>
                        <a:buNone/>
                      </a:pPr>
                      <a:r>
                        <a:rPr b="0" lang="en-US" sz="1200" u="none" cap="none" strike="noStrike"/>
                        <a:t>2,6%</a:t>
                      </a:r>
                      <a:endParaRPr b="0" i="0" sz="1200" u="none" cap="none" strike="noStrike">
                        <a:solidFill>
                          <a:srgbClr val="000000"/>
                        </a:solidFill>
                        <a:latin typeface="Arial"/>
                        <a:ea typeface="Arial"/>
                        <a:cs typeface="Arial"/>
                        <a:sym typeface="Arial"/>
                      </a:endParaRPr>
                    </a:p>
                  </a:txBody>
                  <a:tcPr marT="8375" marB="0" marR="8375" marL="8375"/>
                </a:tc>
              </a:tr>
              <a:tr h="231625">
                <a:tc>
                  <a:txBody>
                    <a:bodyPr/>
                    <a:lstStyle/>
                    <a:p>
                      <a:pPr indent="0" lvl="0" marL="0" marR="0" rtl="0" algn="l">
                        <a:spcBef>
                          <a:spcPts val="0"/>
                        </a:spcBef>
                        <a:spcAft>
                          <a:spcPts val="0"/>
                        </a:spcAft>
                        <a:buNone/>
                      </a:pPr>
                      <a:r>
                        <a:rPr b="1" lang="en-US" sz="1200" u="none" cap="none" strike="noStrike"/>
                        <a:t>Lamongan</a:t>
                      </a:r>
                      <a:endParaRPr b="1" i="0" sz="1200" u="none" cap="none" strike="noStrike">
                        <a:solidFill>
                          <a:srgbClr val="000000"/>
                        </a:solidFill>
                        <a:latin typeface="Arial"/>
                        <a:ea typeface="Arial"/>
                        <a:cs typeface="Arial"/>
                        <a:sym typeface="Arial"/>
                      </a:endParaRPr>
                    </a:p>
                  </a:txBody>
                  <a:tcPr marT="8375" marB="0" marR="8375" marL="8375"/>
                </a:tc>
                <a:tc>
                  <a:txBody>
                    <a:bodyPr/>
                    <a:lstStyle/>
                    <a:p>
                      <a:pPr indent="0" lvl="0" marL="0" marR="0" rtl="0" algn="ctr">
                        <a:spcBef>
                          <a:spcPts val="0"/>
                        </a:spcBef>
                        <a:spcAft>
                          <a:spcPts val="0"/>
                        </a:spcAft>
                        <a:buNone/>
                      </a:pPr>
                      <a:r>
                        <a:rPr b="0" lang="en-US" sz="1200" u="none" cap="none" strike="noStrike"/>
                        <a:t>70,0%</a:t>
                      </a:r>
                      <a:endParaRPr b="0" i="0" sz="1200" u="none" cap="none" strike="noStrike">
                        <a:solidFill>
                          <a:srgbClr val="000000"/>
                        </a:solidFill>
                        <a:latin typeface="Calibri"/>
                        <a:ea typeface="Calibri"/>
                        <a:cs typeface="Calibri"/>
                        <a:sym typeface="Calibri"/>
                      </a:endParaRPr>
                    </a:p>
                  </a:txBody>
                  <a:tcPr marT="8375" marB="0" marR="8375" marL="8375" anchor="b"/>
                </a:tc>
                <a:tc>
                  <a:txBody>
                    <a:bodyPr/>
                    <a:lstStyle/>
                    <a:p>
                      <a:pPr indent="0" lvl="0" marL="0" marR="0" rtl="0" algn="ctr">
                        <a:spcBef>
                          <a:spcPts val="0"/>
                        </a:spcBef>
                        <a:spcAft>
                          <a:spcPts val="0"/>
                        </a:spcAft>
                        <a:buNone/>
                      </a:pPr>
                      <a:r>
                        <a:rPr b="0" lang="en-US" sz="1200" u="none" cap="none" strike="noStrike"/>
                        <a:t>0,0%</a:t>
                      </a:r>
                      <a:endParaRPr b="0" i="0" sz="1200" u="none" cap="none" strike="noStrike">
                        <a:solidFill>
                          <a:srgbClr val="000000"/>
                        </a:solidFill>
                        <a:latin typeface="Arial"/>
                        <a:ea typeface="Arial"/>
                        <a:cs typeface="Arial"/>
                        <a:sym typeface="Arial"/>
                      </a:endParaRPr>
                    </a:p>
                  </a:txBody>
                  <a:tcPr marT="8375" marB="0" marR="8375" marL="8375" anchor="ctr"/>
                </a:tc>
                <a:tc>
                  <a:txBody>
                    <a:bodyPr/>
                    <a:lstStyle/>
                    <a:p>
                      <a:pPr indent="0" lvl="0" marL="0" marR="0" rtl="0" algn="ctr">
                        <a:spcBef>
                          <a:spcPts val="0"/>
                        </a:spcBef>
                        <a:spcAft>
                          <a:spcPts val="0"/>
                        </a:spcAft>
                        <a:buNone/>
                      </a:pPr>
                      <a:r>
                        <a:rPr b="0" lang="en-US" sz="1200" u="none" cap="none" strike="noStrike"/>
                        <a:t>30,0%</a:t>
                      </a:r>
                      <a:endParaRPr b="0" i="0" sz="1200" u="none" cap="none" strike="noStrike">
                        <a:solidFill>
                          <a:srgbClr val="000000"/>
                        </a:solidFill>
                        <a:latin typeface="Arial"/>
                        <a:ea typeface="Arial"/>
                        <a:cs typeface="Arial"/>
                        <a:sym typeface="Arial"/>
                      </a:endParaRPr>
                    </a:p>
                  </a:txBody>
                  <a:tcPr marT="8375" marB="0" marR="8375" marL="8375"/>
                </a:tc>
              </a:tr>
            </a:tbl>
          </a:graphicData>
        </a:graphic>
      </p:graphicFrame>
      <p:sp>
        <p:nvSpPr>
          <p:cNvPr id="470" name="Google Shape;470;p63"/>
          <p:cNvSpPr txBox="1"/>
          <p:nvPr/>
        </p:nvSpPr>
        <p:spPr>
          <a:xfrm>
            <a:off x="5186776" y="294032"/>
            <a:ext cx="960519"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lt1"/>
                </a:solidFill>
                <a:latin typeface="Calibri"/>
                <a:ea typeface="Calibri"/>
                <a:cs typeface="Calibri"/>
                <a:sym typeface="Calibri"/>
              </a:rPr>
              <a:t>Menerima</a:t>
            </a:r>
            <a:endParaRPr b="1" sz="1400">
              <a:solidFill>
                <a:schemeClr val="lt1"/>
              </a:solidFill>
              <a:latin typeface="Calibri"/>
              <a:ea typeface="Calibri"/>
              <a:cs typeface="Calibri"/>
              <a:sym typeface="Calibri"/>
            </a:endParaRPr>
          </a:p>
        </p:txBody>
      </p:sp>
      <p:sp>
        <p:nvSpPr>
          <p:cNvPr id="471" name="Google Shape;471;p63"/>
          <p:cNvSpPr txBox="1"/>
          <p:nvPr/>
        </p:nvSpPr>
        <p:spPr>
          <a:xfrm>
            <a:off x="6416905" y="291730"/>
            <a:ext cx="843501"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lt1"/>
                </a:solidFill>
                <a:latin typeface="Calibri"/>
                <a:ea typeface="Calibri"/>
                <a:cs typeface="Calibri"/>
                <a:sym typeface="Calibri"/>
              </a:rPr>
              <a:t>Menolak</a:t>
            </a:r>
            <a:endParaRPr b="1" sz="1400">
              <a:solidFill>
                <a:schemeClr val="lt1"/>
              </a:solidFill>
              <a:latin typeface="Calibri"/>
              <a:ea typeface="Calibri"/>
              <a:cs typeface="Calibri"/>
              <a:sym typeface="Calibri"/>
            </a:endParaRPr>
          </a:p>
        </p:txBody>
      </p:sp>
      <p:sp>
        <p:nvSpPr>
          <p:cNvPr id="472" name="Google Shape;472;p63"/>
          <p:cNvSpPr txBox="1"/>
          <p:nvPr/>
        </p:nvSpPr>
        <p:spPr>
          <a:xfrm>
            <a:off x="7530016" y="291730"/>
            <a:ext cx="702436"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lt1"/>
                </a:solidFill>
                <a:latin typeface="Calibri"/>
                <a:ea typeface="Calibri"/>
                <a:cs typeface="Calibri"/>
                <a:sym typeface="Calibri"/>
              </a:rPr>
              <a:t>TJ/RHS</a:t>
            </a:r>
            <a:endParaRPr b="1" sz="1400">
              <a:solidFill>
                <a:schemeClr val="lt1"/>
              </a:solidFill>
              <a:latin typeface="Calibri"/>
              <a:ea typeface="Calibri"/>
              <a:cs typeface="Calibri"/>
              <a:sym typeface="Calibri"/>
            </a:endParaRPr>
          </a:p>
        </p:txBody>
      </p:sp>
      <p:sp>
        <p:nvSpPr>
          <p:cNvPr id="473" name="Google Shape;473;p63"/>
          <p:cNvSpPr txBox="1"/>
          <p:nvPr/>
        </p:nvSpPr>
        <p:spPr>
          <a:xfrm>
            <a:off x="716236" y="2743200"/>
            <a:ext cx="2558714"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800">
                <a:solidFill>
                  <a:schemeClr val="dk1"/>
                </a:solidFill>
                <a:latin typeface="Calibri"/>
                <a:ea typeface="Calibri"/>
                <a:cs typeface="Calibri"/>
                <a:sym typeface="Calibri"/>
              </a:rPr>
              <a:t>WILAYAH PENERIMAAN</a:t>
            </a:r>
            <a:endParaRPr/>
          </a:p>
          <a:p>
            <a:pPr indent="0" lvl="0" marL="0" marR="0" rtl="0" algn="r">
              <a:spcBef>
                <a:spcPts val="0"/>
              </a:spcBef>
              <a:spcAft>
                <a:spcPts val="0"/>
              </a:spcAft>
              <a:buNone/>
            </a:pPr>
            <a:r>
              <a:rPr b="1" lang="en-US" sz="1800">
                <a:solidFill>
                  <a:schemeClr val="dk1"/>
                </a:solidFill>
                <a:latin typeface="Calibri"/>
                <a:ea typeface="Calibri"/>
                <a:cs typeface="Calibri"/>
                <a:sym typeface="Calibri"/>
              </a:rPr>
              <a:t>MONEY POLITICS TINGGI</a:t>
            </a:r>
            <a:endParaRPr b="1" sz="1800">
              <a:solidFill>
                <a:schemeClr val="dk1"/>
              </a:solidFill>
              <a:latin typeface="Calibri"/>
              <a:ea typeface="Calibri"/>
              <a:cs typeface="Calibri"/>
              <a:sym typeface="Calibri"/>
            </a:endParaRPr>
          </a:p>
        </p:txBody>
      </p:sp>
      <p:sp>
        <p:nvSpPr>
          <p:cNvPr id="474" name="Google Shape;474;p63"/>
          <p:cNvSpPr/>
          <p:nvPr/>
        </p:nvSpPr>
        <p:spPr>
          <a:xfrm>
            <a:off x="3284116" y="2743200"/>
            <a:ext cx="278332" cy="695606"/>
          </a:xfrm>
          <a:prstGeom prst="rightArrow">
            <a:avLst>
              <a:gd fmla="val 50000" name="adj1"/>
              <a:gd fmla="val 50000" name="adj2"/>
            </a:avLst>
          </a:prstGeom>
          <a:solidFill>
            <a:srgbClr val="003E7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5" name="Google Shape;475;p63"/>
          <p:cNvSpPr/>
          <p:nvPr/>
        </p:nvSpPr>
        <p:spPr>
          <a:xfrm>
            <a:off x="128789" y="5898524"/>
            <a:ext cx="862884" cy="862884"/>
          </a:xfrm>
          <a:prstGeom prst="ellipse">
            <a:avLst/>
          </a:prstGeom>
          <a:solidFill>
            <a:srgbClr val="EE000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8"/>
          <p:cNvSpPr txBox="1"/>
          <p:nvPr>
            <p:ph type="ctrTitle"/>
          </p:nvPr>
        </p:nvSpPr>
        <p:spPr>
          <a:xfrm>
            <a:off x="685800" y="1122363"/>
            <a:ext cx="7772400" cy="23876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Calibri"/>
              <a:buNone/>
            </a:pPr>
            <a:r>
              <a:rPr b="1" lang="en-US"/>
              <a:t>Deskripsi Metode </a:t>
            </a:r>
            <a:endParaRPr/>
          </a:p>
        </p:txBody>
      </p:sp>
      <p:sp>
        <p:nvSpPr>
          <p:cNvPr id="184" name="Google Shape;184;p2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rPr lang="en-US"/>
              <a:t>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4"/>
          <p:cNvSpPr/>
          <p:nvPr/>
        </p:nvSpPr>
        <p:spPr>
          <a:xfrm>
            <a:off x="3618946" y="2125014"/>
            <a:ext cx="5177325" cy="3657601"/>
          </a:xfrm>
          <a:custGeom>
            <a:rect b="b" l="l" r="r" t="t"/>
            <a:pathLst>
              <a:path extrusionOk="0" h="6499547" w="5318992">
                <a:moveTo>
                  <a:pt x="17" y="886809"/>
                </a:moveTo>
                <a:cubicBezTo>
                  <a:pt x="17" y="397201"/>
                  <a:pt x="-15201" y="295"/>
                  <a:pt x="886531" y="295"/>
                </a:cubicBezTo>
                <a:lnTo>
                  <a:pt x="4432478" y="295"/>
                </a:lnTo>
                <a:cubicBezTo>
                  <a:pt x="5218300" y="-12584"/>
                  <a:pt x="5318992" y="397201"/>
                  <a:pt x="5318992" y="886809"/>
                </a:cubicBezTo>
                <a:lnTo>
                  <a:pt x="5318992" y="5612738"/>
                </a:lnTo>
                <a:cubicBezTo>
                  <a:pt x="5318992" y="6102346"/>
                  <a:pt x="5205421" y="6460615"/>
                  <a:pt x="4432478" y="6499252"/>
                </a:cubicBezTo>
                <a:lnTo>
                  <a:pt x="886531" y="6499252"/>
                </a:lnTo>
                <a:cubicBezTo>
                  <a:pt x="10557" y="6512131"/>
                  <a:pt x="17" y="6102346"/>
                  <a:pt x="17" y="5612738"/>
                </a:cubicBezTo>
                <a:lnTo>
                  <a:pt x="17" y="886809"/>
                </a:lnTo>
                <a:close/>
              </a:path>
            </a:pathLst>
          </a:custGeom>
          <a:solidFill>
            <a:srgbClr val="003E7B"/>
          </a:solidFill>
          <a:ln cap="flat" cmpd="sng" w="57150">
            <a:solidFill>
              <a:srgbClr val="003E7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1" name="Google Shape;481;p64"/>
          <p:cNvSpPr/>
          <p:nvPr/>
        </p:nvSpPr>
        <p:spPr>
          <a:xfrm>
            <a:off x="3618947" y="2498501"/>
            <a:ext cx="5177324" cy="3284114"/>
          </a:xfrm>
          <a:custGeom>
            <a:rect b="b" l="l" r="r" t="t"/>
            <a:pathLst>
              <a:path extrusionOk="0" h="6499547" w="5318992">
                <a:moveTo>
                  <a:pt x="17" y="886809"/>
                </a:moveTo>
                <a:cubicBezTo>
                  <a:pt x="17" y="397201"/>
                  <a:pt x="-15201" y="295"/>
                  <a:pt x="886531" y="295"/>
                </a:cubicBezTo>
                <a:lnTo>
                  <a:pt x="4432478" y="295"/>
                </a:lnTo>
                <a:cubicBezTo>
                  <a:pt x="5218300" y="-12584"/>
                  <a:pt x="5318992" y="397201"/>
                  <a:pt x="5318992" y="886809"/>
                </a:cubicBezTo>
                <a:lnTo>
                  <a:pt x="5318992" y="5612738"/>
                </a:lnTo>
                <a:cubicBezTo>
                  <a:pt x="5318992" y="6102346"/>
                  <a:pt x="5205421" y="6460615"/>
                  <a:pt x="4432478" y="6499252"/>
                </a:cubicBezTo>
                <a:lnTo>
                  <a:pt x="886531" y="6499252"/>
                </a:lnTo>
                <a:cubicBezTo>
                  <a:pt x="10557" y="6512131"/>
                  <a:pt x="17" y="6102346"/>
                  <a:pt x="17" y="5612738"/>
                </a:cubicBezTo>
                <a:lnTo>
                  <a:pt x="17" y="886809"/>
                </a:lnTo>
                <a:close/>
              </a:path>
            </a:pathLst>
          </a:custGeom>
          <a:solidFill>
            <a:schemeClr val="lt1"/>
          </a:solidFill>
          <a:ln cap="flat" cmpd="sng" w="57150">
            <a:solidFill>
              <a:srgbClr val="003E7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82" name="Google Shape;482;p64"/>
          <p:cNvPicPr preferRelativeResize="0"/>
          <p:nvPr/>
        </p:nvPicPr>
        <p:blipFill rotWithShape="1">
          <a:blip r:embed="rId3">
            <a:alphaModFix/>
          </a:blip>
          <a:srcRect b="60000" l="8426" r="62161" t="14648"/>
          <a:stretch/>
        </p:blipFill>
        <p:spPr>
          <a:xfrm>
            <a:off x="785611" y="1004552"/>
            <a:ext cx="2678806" cy="1738648"/>
          </a:xfrm>
          <a:prstGeom prst="rect">
            <a:avLst/>
          </a:prstGeom>
          <a:noFill/>
          <a:ln>
            <a:noFill/>
          </a:ln>
        </p:spPr>
      </p:pic>
      <p:graphicFrame>
        <p:nvGraphicFramePr>
          <p:cNvPr id="483" name="Google Shape;483;p64"/>
          <p:cNvGraphicFramePr/>
          <p:nvPr/>
        </p:nvGraphicFramePr>
        <p:xfrm>
          <a:off x="3997416" y="2683792"/>
          <a:ext cx="3000000" cy="3000000"/>
        </p:xfrm>
        <a:graphic>
          <a:graphicData uri="http://schemas.openxmlformats.org/drawingml/2006/table">
            <a:tbl>
              <a:tblPr>
                <a:noFill/>
                <a:tableStyleId>{57D800D4-264F-4422-8296-54C58AF3C0FC}</a:tableStyleId>
              </a:tblPr>
              <a:tblGrid>
                <a:gridCol w="1105100"/>
                <a:gridCol w="1105100"/>
                <a:gridCol w="1105100"/>
                <a:gridCol w="1105100"/>
              </a:tblGrid>
              <a:tr h="231625">
                <a:tc>
                  <a:txBody>
                    <a:bodyPr/>
                    <a:lstStyle/>
                    <a:p>
                      <a:pPr indent="0" lvl="0" marL="0" marR="0" rtl="0" algn="l">
                        <a:spcBef>
                          <a:spcPts val="0"/>
                        </a:spcBef>
                        <a:spcAft>
                          <a:spcPts val="0"/>
                        </a:spcAft>
                        <a:buNone/>
                      </a:pPr>
                      <a:r>
                        <a:rPr b="1" i="0" lang="en-US" sz="1200" u="none" cap="none" strike="noStrike">
                          <a:solidFill>
                            <a:srgbClr val="000000"/>
                          </a:solidFill>
                          <a:latin typeface="Arial"/>
                          <a:ea typeface="Arial"/>
                          <a:cs typeface="Arial"/>
                          <a:sym typeface="Arial"/>
                        </a:rPr>
                        <a:t>Gresik</a:t>
                      </a:r>
                      <a:endParaRPr b="1" i="0" sz="1200" u="none" cap="none" strike="noStrike">
                        <a:solidFill>
                          <a:srgbClr val="000000"/>
                        </a:solidFill>
                        <a:latin typeface="Arial"/>
                        <a:ea typeface="Arial"/>
                        <a:cs typeface="Arial"/>
                        <a:sym typeface="Arial"/>
                      </a:endParaRPr>
                    </a:p>
                  </a:txBody>
                  <a:tcPr marT="9525" marB="0" marR="9525" marL="9525"/>
                </a:tc>
                <a:tc>
                  <a:txBody>
                    <a:bodyPr/>
                    <a:lstStyle/>
                    <a:p>
                      <a:pPr indent="0" lvl="0" marL="0" marR="0" rtl="0" algn="ctr">
                        <a:spcBef>
                          <a:spcPts val="0"/>
                        </a:spcBef>
                        <a:spcAft>
                          <a:spcPts val="0"/>
                        </a:spcAft>
                        <a:buNone/>
                      </a:pPr>
                      <a:r>
                        <a:rPr b="0" i="0" lang="en-US" sz="1200" u="none" cap="none" strike="noStrike">
                          <a:solidFill>
                            <a:srgbClr val="000000"/>
                          </a:solidFill>
                          <a:latin typeface="Calibri"/>
                          <a:ea typeface="Calibri"/>
                          <a:cs typeface="Calibri"/>
                          <a:sym typeface="Calibri"/>
                        </a:rPr>
                        <a:t>69,4%</a:t>
                      </a:r>
                      <a:endParaRPr/>
                    </a:p>
                  </a:txBody>
                  <a:tcPr marT="9525" marB="0" marR="9525" marL="9525" anchor="b"/>
                </a:tc>
                <a:tc>
                  <a:txBody>
                    <a:bodyPr/>
                    <a:lstStyle/>
                    <a:p>
                      <a:pPr indent="0" lvl="0" marL="0" marR="0" rtl="0" algn="ctr">
                        <a:spcBef>
                          <a:spcPts val="0"/>
                        </a:spcBef>
                        <a:spcAft>
                          <a:spcPts val="0"/>
                        </a:spcAft>
                        <a:buNone/>
                      </a:pPr>
                      <a:r>
                        <a:rPr b="0" i="0" lang="en-US" sz="1200" u="none" cap="none" strike="noStrike">
                          <a:solidFill>
                            <a:srgbClr val="000000"/>
                          </a:solidFill>
                          <a:latin typeface="Arial"/>
                          <a:ea typeface="Arial"/>
                          <a:cs typeface="Arial"/>
                          <a:sym typeface="Arial"/>
                        </a:rPr>
                        <a:t>30,6%</a:t>
                      </a:r>
                      <a:endParaRPr/>
                    </a:p>
                  </a:txBody>
                  <a:tcPr marT="9525" marB="0" marR="9525" marL="9525" anchor="ctr"/>
                </a:tc>
                <a:tc>
                  <a:txBody>
                    <a:bodyPr/>
                    <a:lstStyle/>
                    <a:p>
                      <a:pPr indent="0" lvl="0" marL="0" marR="0" rtl="0" algn="ctr">
                        <a:spcBef>
                          <a:spcPts val="0"/>
                        </a:spcBef>
                        <a:spcAft>
                          <a:spcPts val="0"/>
                        </a:spcAft>
                        <a:buNone/>
                      </a:pPr>
                      <a:r>
                        <a:rPr b="0" i="0" lang="en-US" sz="1200" u="none" cap="none" strike="noStrike">
                          <a:solidFill>
                            <a:srgbClr val="000000"/>
                          </a:solidFill>
                          <a:latin typeface="Arial"/>
                          <a:ea typeface="Arial"/>
                          <a:cs typeface="Arial"/>
                          <a:sym typeface="Arial"/>
                        </a:rPr>
                        <a:t>0,0%</a:t>
                      </a:r>
                      <a:endParaRPr/>
                    </a:p>
                  </a:txBody>
                  <a:tcPr marT="9525" marB="0" marR="9525" marL="9525"/>
                </a:tc>
              </a:tr>
              <a:tr h="231625">
                <a:tc>
                  <a:txBody>
                    <a:bodyPr/>
                    <a:lstStyle/>
                    <a:p>
                      <a:pPr indent="0" lvl="0" marL="0" marR="0" rtl="0" algn="l">
                        <a:spcBef>
                          <a:spcPts val="0"/>
                        </a:spcBef>
                        <a:spcAft>
                          <a:spcPts val="0"/>
                        </a:spcAft>
                        <a:buNone/>
                      </a:pPr>
                      <a:r>
                        <a:rPr b="1" i="0" lang="en-US" sz="1200" u="none" cap="none" strike="noStrike">
                          <a:solidFill>
                            <a:srgbClr val="000000"/>
                          </a:solidFill>
                          <a:latin typeface="Arial"/>
                          <a:ea typeface="Arial"/>
                          <a:cs typeface="Arial"/>
                          <a:sym typeface="Arial"/>
                        </a:rPr>
                        <a:t>Pamekasan</a:t>
                      </a:r>
                      <a:endParaRPr/>
                    </a:p>
                  </a:txBody>
                  <a:tcPr marT="9525" marB="0" marR="9525" marL="9525"/>
                </a:tc>
                <a:tc>
                  <a:txBody>
                    <a:bodyPr/>
                    <a:lstStyle/>
                    <a:p>
                      <a:pPr indent="0" lvl="0" marL="0" marR="0" rtl="0" algn="ctr">
                        <a:spcBef>
                          <a:spcPts val="0"/>
                        </a:spcBef>
                        <a:spcAft>
                          <a:spcPts val="0"/>
                        </a:spcAft>
                        <a:buNone/>
                      </a:pPr>
                      <a:r>
                        <a:rPr b="0" i="0" lang="en-US" sz="1200" u="none" cap="none" strike="noStrike">
                          <a:solidFill>
                            <a:srgbClr val="000000"/>
                          </a:solidFill>
                          <a:latin typeface="Calibri"/>
                          <a:ea typeface="Calibri"/>
                          <a:cs typeface="Calibri"/>
                          <a:sym typeface="Calibri"/>
                        </a:rPr>
                        <a:t>67,9%</a:t>
                      </a:r>
                      <a:endParaRPr/>
                    </a:p>
                  </a:txBody>
                  <a:tcPr marT="9525" marB="0" marR="9525" marL="9525" anchor="b"/>
                </a:tc>
                <a:tc>
                  <a:txBody>
                    <a:bodyPr/>
                    <a:lstStyle/>
                    <a:p>
                      <a:pPr indent="0" lvl="0" marL="0" marR="0" rtl="0" algn="ctr">
                        <a:spcBef>
                          <a:spcPts val="0"/>
                        </a:spcBef>
                        <a:spcAft>
                          <a:spcPts val="0"/>
                        </a:spcAft>
                        <a:buNone/>
                      </a:pPr>
                      <a:r>
                        <a:rPr b="0" i="0" lang="en-US" sz="1200" u="none" cap="none" strike="noStrike">
                          <a:solidFill>
                            <a:srgbClr val="000000"/>
                          </a:solidFill>
                          <a:latin typeface="Arial"/>
                          <a:ea typeface="Arial"/>
                          <a:cs typeface="Arial"/>
                          <a:sym typeface="Arial"/>
                        </a:rPr>
                        <a:t>28,6%</a:t>
                      </a:r>
                      <a:endParaRPr/>
                    </a:p>
                  </a:txBody>
                  <a:tcPr marT="9525" marB="0" marR="9525" marL="9525" anchor="ctr"/>
                </a:tc>
                <a:tc>
                  <a:txBody>
                    <a:bodyPr/>
                    <a:lstStyle/>
                    <a:p>
                      <a:pPr indent="0" lvl="0" marL="0" marR="0" rtl="0" algn="ctr">
                        <a:spcBef>
                          <a:spcPts val="0"/>
                        </a:spcBef>
                        <a:spcAft>
                          <a:spcPts val="0"/>
                        </a:spcAft>
                        <a:buNone/>
                      </a:pPr>
                      <a:r>
                        <a:rPr b="0" i="0" lang="en-US" sz="1200" u="none" cap="none" strike="noStrike">
                          <a:solidFill>
                            <a:srgbClr val="000000"/>
                          </a:solidFill>
                          <a:latin typeface="Arial"/>
                          <a:ea typeface="Arial"/>
                          <a:cs typeface="Arial"/>
                          <a:sym typeface="Arial"/>
                        </a:rPr>
                        <a:t>3,6%</a:t>
                      </a:r>
                      <a:endParaRPr/>
                    </a:p>
                  </a:txBody>
                  <a:tcPr marT="9525" marB="0" marR="9525" marL="9525"/>
                </a:tc>
              </a:tr>
              <a:tr h="231625">
                <a:tc>
                  <a:txBody>
                    <a:bodyPr/>
                    <a:lstStyle/>
                    <a:p>
                      <a:pPr indent="0" lvl="0" marL="0" marR="0" rtl="0" algn="l">
                        <a:spcBef>
                          <a:spcPts val="0"/>
                        </a:spcBef>
                        <a:spcAft>
                          <a:spcPts val="0"/>
                        </a:spcAft>
                        <a:buNone/>
                      </a:pPr>
                      <a:r>
                        <a:rPr b="1" i="0" lang="en-US" sz="1200" u="none" cap="none" strike="noStrike">
                          <a:solidFill>
                            <a:srgbClr val="000000"/>
                          </a:solidFill>
                          <a:latin typeface="Arial"/>
                          <a:ea typeface="Arial"/>
                          <a:cs typeface="Arial"/>
                          <a:sym typeface="Arial"/>
                        </a:rPr>
                        <a:t>Trenggalek</a:t>
                      </a:r>
                      <a:endParaRPr/>
                    </a:p>
                  </a:txBody>
                  <a:tcPr marT="9525" marB="0" marR="9525" marL="9525"/>
                </a:tc>
                <a:tc>
                  <a:txBody>
                    <a:bodyPr/>
                    <a:lstStyle/>
                    <a:p>
                      <a:pPr indent="0" lvl="0" marL="0" marR="0" rtl="0" algn="ctr">
                        <a:spcBef>
                          <a:spcPts val="0"/>
                        </a:spcBef>
                        <a:spcAft>
                          <a:spcPts val="0"/>
                        </a:spcAft>
                        <a:buNone/>
                      </a:pPr>
                      <a:r>
                        <a:rPr b="0" i="0" lang="en-US" sz="1200" u="none" cap="none" strike="noStrike">
                          <a:solidFill>
                            <a:srgbClr val="000000"/>
                          </a:solidFill>
                          <a:latin typeface="Calibri"/>
                          <a:ea typeface="Calibri"/>
                          <a:cs typeface="Calibri"/>
                          <a:sym typeface="Calibri"/>
                        </a:rPr>
                        <a:t>66,7%</a:t>
                      </a:r>
                      <a:endParaRPr/>
                    </a:p>
                  </a:txBody>
                  <a:tcPr marT="9525" marB="0" marR="9525" marL="9525" anchor="b"/>
                </a:tc>
                <a:tc>
                  <a:txBody>
                    <a:bodyPr/>
                    <a:lstStyle/>
                    <a:p>
                      <a:pPr indent="0" lvl="0" marL="0" marR="0" rtl="0" algn="ctr">
                        <a:spcBef>
                          <a:spcPts val="0"/>
                        </a:spcBef>
                        <a:spcAft>
                          <a:spcPts val="0"/>
                        </a:spcAft>
                        <a:buNone/>
                      </a:pPr>
                      <a:r>
                        <a:rPr b="0" i="0" lang="en-US" sz="1200" u="none" cap="none" strike="noStrike">
                          <a:solidFill>
                            <a:srgbClr val="000000"/>
                          </a:solidFill>
                          <a:latin typeface="Arial"/>
                          <a:ea typeface="Arial"/>
                          <a:cs typeface="Arial"/>
                          <a:sym typeface="Arial"/>
                        </a:rPr>
                        <a:t>25,0%</a:t>
                      </a:r>
                      <a:endParaRPr/>
                    </a:p>
                  </a:txBody>
                  <a:tcPr marT="9525" marB="0" marR="9525" marL="9525" anchor="ctr"/>
                </a:tc>
                <a:tc>
                  <a:txBody>
                    <a:bodyPr/>
                    <a:lstStyle/>
                    <a:p>
                      <a:pPr indent="0" lvl="0" marL="0" marR="0" rtl="0" algn="ctr">
                        <a:spcBef>
                          <a:spcPts val="0"/>
                        </a:spcBef>
                        <a:spcAft>
                          <a:spcPts val="0"/>
                        </a:spcAft>
                        <a:buNone/>
                      </a:pPr>
                      <a:r>
                        <a:rPr b="0" i="0" lang="en-US" sz="1200" u="none" cap="none" strike="noStrike">
                          <a:solidFill>
                            <a:srgbClr val="000000"/>
                          </a:solidFill>
                          <a:latin typeface="Arial"/>
                          <a:ea typeface="Arial"/>
                          <a:cs typeface="Arial"/>
                          <a:sym typeface="Arial"/>
                        </a:rPr>
                        <a:t>8,3%</a:t>
                      </a:r>
                      <a:endParaRPr/>
                    </a:p>
                  </a:txBody>
                  <a:tcPr marT="9525" marB="0" marR="9525" marL="9525"/>
                </a:tc>
              </a:tr>
              <a:tr h="231625">
                <a:tc>
                  <a:txBody>
                    <a:bodyPr/>
                    <a:lstStyle/>
                    <a:p>
                      <a:pPr indent="0" lvl="0" marL="0" marR="0" rtl="0" algn="l">
                        <a:spcBef>
                          <a:spcPts val="0"/>
                        </a:spcBef>
                        <a:spcAft>
                          <a:spcPts val="0"/>
                        </a:spcAft>
                        <a:buNone/>
                      </a:pPr>
                      <a:r>
                        <a:rPr b="1" i="0" lang="en-US" sz="1200" u="none" cap="none" strike="noStrike">
                          <a:solidFill>
                            <a:srgbClr val="000000"/>
                          </a:solidFill>
                          <a:latin typeface="Arial"/>
                          <a:ea typeface="Arial"/>
                          <a:cs typeface="Arial"/>
                          <a:sym typeface="Arial"/>
                        </a:rPr>
                        <a:t>Banyuwangi</a:t>
                      </a:r>
                      <a:endParaRPr/>
                    </a:p>
                  </a:txBody>
                  <a:tcPr marT="9525" marB="0" marR="9525" marL="9525"/>
                </a:tc>
                <a:tc>
                  <a:txBody>
                    <a:bodyPr/>
                    <a:lstStyle/>
                    <a:p>
                      <a:pPr indent="0" lvl="0" marL="0" marR="0" rtl="0" algn="ctr">
                        <a:spcBef>
                          <a:spcPts val="0"/>
                        </a:spcBef>
                        <a:spcAft>
                          <a:spcPts val="0"/>
                        </a:spcAft>
                        <a:buNone/>
                      </a:pPr>
                      <a:r>
                        <a:rPr b="0" i="0" lang="en-US" sz="1200" u="none" cap="none" strike="noStrike">
                          <a:solidFill>
                            <a:srgbClr val="000000"/>
                          </a:solidFill>
                          <a:latin typeface="Calibri"/>
                          <a:ea typeface="Calibri"/>
                          <a:cs typeface="Calibri"/>
                          <a:sym typeface="Calibri"/>
                        </a:rPr>
                        <a:t>66,0%</a:t>
                      </a:r>
                      <a:endParaRPr/>
                    </a:p>
                  </a:txBody>
                  <a:tcPr marT="9525" marB="0" marR="9525" marL="9525" anchor="b"/>
                </a:tc>
                <a:tc>
                  <a:txBody>
                    <a:bodyPr/>
                    <a:lstStyle/>
                    <a:p>
                      <a:pPr indent="0" lvl="0" marL="0" marR="0" rtl="0" algn="ctr">
                        <a:spcBef>
                          <a:spcPts val="0"/>
                        </a:spcBef>
                        <a:spcAft>
                          <a:spcPts val="0"/>
                        </a:spcAft>
                        <a:buNone/>
                      </a:pPr>
                      <a:r>
                        <a:rPr b="0" i="0" lang="en-US" sz="1200" u="none" cap="none" strike="noStrike">
                          <a:solidFill>
                            <a:srgbClr val="000000"/>
                          </a:solidFill>
                          <a:latin typeface="Arial"/>
                          <a:ea typeface="Arial"/>
                          <a:cs typeface="Arial"/>
                          <a:sym typeface="Arial"/>
                        </a:rPr>
                        <a:t>29,8%</a:t>
                      </a:r>
                      <a:endParaRPr/>
                    </a:p>
                  </a:txBody>
                  <a:tcPr marT="9525" marB="0" marR="9525" marL="9525" anchor="ctr"/>
                </a:tc>
                <a:tc>
                  <a:txBody>
                    <a:bodyPr/>
                    <a:lstStyle/>
                    <a:p>
                      <a:pPr indent="0" lvl="0" marL="0" marR="0" rtl="0" algn="ctr">
                        <a:spcBef>
                          <a:spcPts val="0"/>
                        </a:spcBef>
                        <a:spcAft>
                          <a:spcPts val="0"/>
                        </a:spcAft>
                        <a:buNone/>
                      </a:pPr>
                      <a:r>
                        <a:rPr b="0" i="0" lang="en-US" sz="1200" u="none" cap="none" strike="noStrike">
                          <a:solidFill>
                            <a:srgbClr val="000000"/>
                          </a:solidFill>
                          <a:latin typeface="Arial"/>
                          <a:ea typeface="Arial"/>
                          <a:cs typeface="Arial"/>
                          <a:sym typeface="Arial"/>
                        </a:rPr>
                        <a:t>4,3%</a:t>
                      </a:r>
                      <a:endParaRPr/>
                    </a:p>
                  </a:txBody>
                  <a:tcPr marT="9525" marB="0" marR="9525" marL="9525"/>
                </a:tc>
              </a:tr>
              <a:tr h="231625">
                <a:tc>
                  <a:txBody>
                    <a:bodyPr/>
                    <a:lstStyle/>
                    <a:p>
                      <a:pPr indent="0" lvl="0" marL="0" marR="0" rtl="0" algn="l">
                        <a:spcBef>
                          <a:spcPts val="0"/>
                        </a:spcBef>
                        <a:spcAft>
                          <a:spcPts val="0"/>
                        </a:spcAft>
                        <a:buNone/>
                      </a:pPr>
                      <a:r>
                        <a:rPr b="1" i="0" lang="en-US" sz="1200" u="none" cap="none" strike="noStrike">
                          <a:solidFill>
                            <a:srgbClr val="000000"/>
                          </a:solidFill>
                          <a:latin typeface="Arial"/>
                          <a:ea typeface="Arial"/>
                          <a:cs typeface="Arial"/>
                          <a:sym typeface="Arial"/>
                        </a:rPr>
                        <a:t>Surabaya</a:t>
                      </a:r>
                      <a:endParaRPr/>
                    </a:p>
                  </a:txBody>
                  <a:tcPr marT="9525" marB="0" marR="9525" marL="9525"/>
                </a:tc>
                <a:tc>
                  <a:txBody>
                    <a:bodyPr/>
                    <a:lstStyle/>
                    <a:p>
                      <a:pPr indent="0" lvl="0" marL="0" marR="0" rtl="0" algn="ctr">
                        <a:spcBef>
                          <a:spcPts val="0"/>
                        </a:spcBef>
                        <a:spcAft>
                          <a:spcPts val="0"/>
                        </a:spcAft>
                        <a:buNone/>
                      </a:pPr>
                      <a:r>
                        <a:rPr b="0" i="0" lang="en-US" sz="1200" u="none" cap="none" strike="noStrike">
                          <a:solidFill>
                            <a:srgbClr val="000000"/>
                          </a:solidFill>
                          <a:latin typeface="Calibri"/>
                          <a:ea typeface="Calibri"/>
                          <a:cs typeface="Calibri"/>
                          <a:sym typeface="Calibri"/>
                        </a:rPr>
                        <a:t>63,8%</a:t>
                      </a:r>
                      <a:endParaRPr/>
                    </a:p>
                  </a:txBody>
                  <a:tcPr marT="9525" marB="0" marR="9525" marL="9525" anchor="b"/>
                </a:tc>
                <a:tc>
                  <a:txBody>
                    <a:bodyPr/>
                    <a:lstStyle/>
                    <a:p>
                      <a:pPr indent="0" lvl="0" marL="0" marR="0" rtl="0" algn="ctr">
                        <a:spcBef>
                          <a:spcPts val="0"/>
                        </a:spcBef>
                        <a:spcAft>
                          <a:spcPts val="0"/>
                        </a:spcAft>
                        <a:buNone/>
                      </a:pPr>
                      <a:r>
                        <a:rPr b="0" i="0" lang="en-US" sz="1200" u="none" cap="none" strike="noStrike">
                          <a:solidFill>
                            <a:srgbClr val="000000"/>
                          </a:solidFill>
                          <a:latin typeface="Arial"/>
                          <a:ea typeface="Arial"/>
                          <a:cs typeface="Arial"/>
                          <a:sym typeface="Arial"/>
                        </a:rPr>
                        <a:t>30,0%</a:t>
                      </a:r>
                      <a:endParaRPr/>
                    </a:p>
                  </a:txBody>
                  <a:tcPr marT="9525" marB="0" marR="9525" marL="9525" anchor="ctr"/>
                </a:tc>
                <a:tc>
                  <a:txBody>
                    <a:bodyPr/>
                    <a:lstStyle/>
                    <a:p>
                      <a:pPr indent="0" lvl="0" marL="0" marR="0" rtl="0" algn="ctr">
                        <a:spcBef>
                          <a:spcPts val="0"/>
                        </a:spcBef>
                        <a:spcAft>
                          <a:spcPts val="0"/>
                        </a:spcAft>
                        <a:buNone/>
                      </a:pPr>
                      <a:r>
                        <a:rPr b="0" i="0" lang="en-US" sz="1200" u="none" cap="none" strike="noStrike">
                          <a:solidFill>
                            <a:srgbClr val="000000"/>
                          </a:solidFill>
                          <a:latin typeface="Arial"/>
                          <a:ea typeface="Arial"/>
                          <a:cs typeface="Arial"/>
                          <a:sym typeface="Arial"/>
                        </a:rPr>
                        <a:t>6,3%</a:t>
                      </a:r>
                      <a:endParaRPr/>
                    </a:p>
                  </a:txBody>
                  <a:tcPr marT="9525" marB="0" marR="9525" marL="9525"/>
                </a:tc>
              </a:tr>
              <a:tr h="231625">
                <a:tc>
                  <a:txBody>
                    <a:bodyPr/>
                    <a:lstStyle/>
                    <a:p>
                      <a:pPr indent="0" lvl="0" marL="0" marR="0" rtl="0" algn="l">
                        <a:spcBef>
                          <a:spcPts val="0"/>
                        </a:spcBef>
                        <a:spcAft>
                          <a:spcPts val="0"/>
                        </a:spcAft>
                        <a:buNone/>
                      </a:pPr>
                      <a:r>
                        <a:rPr b="1" i="0" lang="en-US" sz="1200" u="none" cap="none" strike="noStrike">
                          <a:solidFill>
                            <a:srgbClr val="000000"/>
                          </a:solidFill>
                          <a:latin typeface="Arial"/>
                          <a:ea typeface="Arial"/>
                          <a:cs typeface="Arial"/>
                          <a:sym typeface="Arial"/>
                        </a:rPr>
                        <a:t>Kot Pasuruan</a:t>
                      </a:r>
                      <a:endParaRPr b="1" i="0" sz="1200" u="none" cap="none" strike="noStrike">
                        <a:solidFill>
                          <a:srgbClr val="000000"/>
                        </a:solidFill>
                        <a:latin typeface="Arial"/>
                        <a:ea typeface="Arial"/>
                        <a:cs typeface="Arial"/>
                        <a:sym typeface="Arial"/>
                      </a:endParaRPr>
                    </a:p>
                  </a:txBody>
                  <a:tcPr marT="9525" marB="0" marR="9525" marL="9525"/>
                </a:tc>
                <a:tc>
                  <a:txBody>
                    <a:bodyPr/>
                    <a:lstStyle/>
                    <a:p>
                      <a:pPr indent="0" lvl="0" marL="0" marR="0" rtl="0" algn="ctr">
                        <a:spcBef>
                          <a:spcPts val="0"/>
                        </a:spcBef>
                        <a:spcAft>
                          <a:spcPts val="0"/>
                        </a:spcAft>
                        <a:buNone/>
                      </a:pPr>
                      <a:r>
                        <a:rPr b="0" i="0" lang="en-US" sz="1200" u="none" cap="none" strike="noStrike">
                          <a:solidFill>
                            <a:srgbClr val="000000"/>
                          </a:solidFill>
                          <a:latin typeface="Calibri"/>
                          <a:ea typeface="Calibri"/>
                          <a:cs typeface="Calibri"/>
                          <a:sym typeface="Calibri"/>
                        </a:rPr>
                        <a:t>62,5%</a:t>
                      </a:r>
                      <a:endParaRPr/>
                    </a:p>
                  </a:txBody>
                  <a:tcPr marT="9525" marB="0" marR="9525" marL="9525" anchor="b"/>
                </a:tc>
                <a:tc>
                  <a:txBody>
                    <a:bodyPr/>
                    <a:lstStyle/>
                    <a:p>
                      <a:pPr indent="0" lvl="0" marL="0" marR="0" rtl="0" algn="ctr">
                        <a:spcBef>
                          <a:spcPts val="0"/>
                        </a:spcBef>
                        <a:spcAft>
                          <a:spcPts val="0"/>
                        </a:spcAft>
                        <a:buNone/>
                      </a:pPr>
                      <a:r>
                        <a:rPr b="0" i="0" lang="en-US" sz="1200" u="none" cap="none" strike="noStrike">
                          <a:solidFill>
                            <a:srgbClr val="000000"/>
                          </a:solidFill>
                          <a:latin typeface="Arial"/>
                          <a:ea typeface="Arial"/>
                          <a:cs typeface="Arial"/>
                          <a:sym typeface="Arial"/>
                        </a:rPr>
                        <a:t>37,5%</a:t>
                      </a:r>
                      <a:endParaRPr/>
                    </a:p>
                  </a:txBody>
                  <a:tcPr marT="9525" marB="0" marR="9525" marL="9525" anchor="ctr"/>
                </a:tc>
                <a:tc>
                  <a:txBody>
                    <a:bodyPr/>
                    <a:lstStyle/>
                    <a:p>
                      <a:pPr indent="0" lvl="0" marL="0" marR="0" rtl="0" algn="ctr">
                        <a:spcBef>
                          <a:spcPts val="0"/>
                        </a:spcBef>
                        <a:spcAft>
                          <a:spcPts val="0"/>
                        </a:spcAft>
                        <a:buNone/>
                      </a:pPr>
                      <a:r>
                        <a:rPr b="0" i="0" lang="en-US" sz="1200" u="none" cap="none" strike="noStrike">
                          <a:solidFill>
                            <a:srgbClr val="000000"/>
                          </a:solidFill>
                          <a:latin typeface="Arial"/>
                          <a:ea typeface="Arial"/>
                          <a:cs typeface="Arial"/>
                          <a:sym typeface="Arial"/>
                        </a:rPr>
                        <a:t>0,0%</a:t>
                      </a:r>
                      <a:endParaRPr/>
                    </a:p>
                  </a:txBody>
                  <a:tcPr marT="9525" marB="0" marR="9525" marL="9525"/>
                </a:tc>
              </a:tr>
              <a:tr h="231625">
                <a:tc>
                  <a:txBody>
                    <a:bodyPr/>
                    <a:lstStyle/>
                    <a:p>
                      <a:pPr indent="0" lvl="0" marL="0" marR="0" rtl="0" algn="l">
                        <a:spcBef>
                          <a:spcPts val="0"/>
                        </a:spcBef>
                        <a:spcAft>
                          <a:spcPts val="0"/>
                        </a:spcAft>
                        <a:buNone/>
                      </a:pPr>
                      <a:r>
                        <a:rPr b="1" i="0" lang="en-US" sz="1200" u="none" cap="none" strike="noStrike">
                          <a:solidFill>
                            <a:srgbClr val="000000"/>
                          </a:solidFill>
                          <a:latin typeface="Arial"/>
                          <a:ea typeface="Arial"/>
                          <a:cs typeface="Arial"/>
                          <a:sym typeface="Arial"/>
                        </a:rPr>
                        <a:t>Jember</a:t>
                      </a:r>
                      <a:endParaRPr/>
                    </a:p>
                  </a:txBody>
                  <a:tcPr marT="9525" marB="0" marR="9525" marL="9525"/>
                </a:tc>
                <a:tc>
                  <a:txBody>
                    <a:bodyPr/>
                    <a:lstStyle/>
                    <a:p>
                      <a:pPr indent="0" lvl="0" marL="0" marR="0" rtl="0" algn="ctr">
                        <a:spcBef>
                          <a:spcPts val="0"/>
                        </a:spcBef>
                        <a:spcAft>
                          <a:spcPts val="0"/>
                        </a:spcAft>
                        <a:buNone/>
                      </a:pPr>
                      <a:r>
                        <a:rPr b="0" i="0" lang="en-US" sz="1200" u="none" cap="none" strike="noStrike">
                          <a:solidFill>
                            <a:srgbClr val="000000"/>
                          </a:solidFill>
                          <a:latin typeface="Calibri"/>
                          <a:ea typeface="Calibri"/>
                          <a:cs typeface="Calibri"/>
                          <a:sym typeface="Calibri"/>
                        </a:rPr>
                        <a:t>59,7%</a:t>
                      </a:r>
                      <a:endParaRPr/>
                    </a:p>
                  </a:txBody>
                  <a:tcPr marT="9525" marB="0" marR="9525" marL="9525" anchor="b"/>
                </a:tc>
                <a:tc>
                  <a:txBody>
                    <a:bodyPr/>
                    <a:lstStyle/>
                    <a:p>
                      <a:pPr indent="0" lvl="0" marL="0" marR="0" rtl="0" algn="ctr">
                        <a:spcBef>
                          <a:spcPts val="0"/>
                        </a:spcBef>
                        <a:spcAft>
                          <a:spcPts val="0"/>
                        </a:spcAft>
                        <a:buNone/>
                      </a:pPr>
                      <a:r>
                        <a:rPr b="0" i="0" lang="en-US" sz="1200" u="none" cap="none" strike="noStrike">
                          <a:solidFill>
                            <a:srgbClr val="000000"/>
                          </a:solidFill>
                          <a:latin typeface="Arial"/>
                          <a:ea typeface="Arial"/>
                          <a:cs typeface="Arial"/>
                          <a:sym typeface="Arial"/>
                        </a:rPr>
                        <a:t>36,1%</a:t>
                      </a:r>
                      <a:endParaRPr/>
                    </a:p>
                  </a:txBody>
                  <a:tcPr marT="9525" marB="0" marR="9525" marL="9525" anchor="ctr"/>
                </a:tc>
                <a:tc>
                  <a:txBody>
                    <a:bodyPr/>
                    <a:lstStyle/>
                    <a:p>
                      <a:pPr indent="0" lvl="0" marL="0" marR="0" rtl="0" algn="ctr">
                        <a:spcBef>
                          <a:spcPts val="0"/>
                        </a:spcBef>
                        <a:spcAft>
                          <a:spcPts val="0"/>
                        </a:spcAft>
                        <a:buNone/>
                      </a:pPr>
                      <a:r>
                        <a:rPr b="0" i="0" lang="en-US" sz="1200" u="none" cap="none" strike="noStrike">
                          <a:solidFill>
                            <a:srgbClr val="000000"/>
                          </a:solidFill>
                          <a:latin typeface="Arial"/>
                          <a:ea typeface="Arial"/>
                          <a:cs typeface="Arial"/>
                          <a:sym typeface="Arial"/>
                        </a:rPr>
                        <a:t>4,2%</a:t>
                      </a:r>
                      <a:endParaRPr/>
                    </a:p>
                  </a:txBody>
                  <a:tcPr marT="9525" marB="0" marR="9525" marL="9525"/>
                </a:tc>
              </a:tr>
              <a:tr h="231625">
                <a:tc>
                  <a:txBody>
                    <a:bodyPr/>
                    <a:lstStyle/>
                    <a:p>
                      <a:pPr indent="0" lvl="0" marL="0" marR="0" rtl="0" algn="l">
                        <a:spcBef>
                          <a:spcPts val="0"/>
                        </a:spcBef>
                        <a:spcAft>
                          <a:spcPts val="0"/>
                        </a:spcAft>
                        <a:buNone/>
                      </a:pPr>
                      <a:r>
                        <a:rPr b="1" i="0" lang="en-US" sz="1200" u="none" cap="none" strike="noStrike">
                          <a:solidFill>
                            <a:srgbClr val="000000"/>
                          </a:solidFill>
                          <a:latin typeface="Arial"/>
                          <a:ea typeface="Arial"/>
                          <a:cs typeface="Arial"/>
                          <a:sym typeface="Arial"/>
                        </a:rPr>
                        <a:t>Bondowoso</a:t>
                      </a:r>
                      <a:endParaRPr/>
                    </a:p>
                  </a:txBody>
                  <a:tcPr marT="9525" marB="0" marR="9525" marL="9525"/>
                </a:tc>
                <a:tc>
                  <a:txBody>
                    <a:bodyPr/>
                    <a:lstStyle/>
                    <a:p>
                      <a:pPr indent="0" lvl="0" marL="0" marR="0" rtl="0" algn="ctr">
                        <a:spcBef>
                          <a:spcPts val="0"/>
                        </a:spcBef>
                        <a:spcAft>
                          <a:spcPts val="0"/>
                        </a:spcAft>
                        <a:buNone/>
                      </a:pPr>
                      <a:r>
                        <a:rPr b="0" i="0" lang="en-US" sz="1200" u="none" cap="none" strike="noStrike">
                          <a:solidFill>
                            <a:srgbClr val="000000"/>
                          </a:solidFill>
                          <a:latin typeface="Calibri"/>
                          <a:ea typeface="Calibri"/>
                          <a:cs typeface="Calibri"/>
                          <a:sym typeface="Calibri"/>
                        </a:rPr>
                        <a:t>58,3%</a:t>
                      </a:r>
                      <a:endParaRPr/>
                    </a:p>
                  </a:txBody>
                  <a:tcPr marT="9525" marB="0" marR="9525" marL="9525" anchor="b"/>
                </a:tc>
                <a:tc>
                  <a:txBody>
                    <a:bodyPr/>
                    <a:lstStyle/>
                    <a:p>
                      <a:pPr indent="0" lvl="0" marL="0" marR="0" rtl="0" algn="ctr">
                        <a:spcBef>
                          <a:spcPts val="0"/>
                        </a:spcBef>
                        <a:spcAft>
                          <a:spcPts val="0"/>
                        </a:spcAft>
                        <a:buNone/>
                      </a:pPr>
                      <a:r>
                        <a:rPr b="0" i="0" lang="en-US" sz="1200" u="none" cap="none" strike="noStrike">
                          <a:solidFill>
                            <a:srgbClr val="000000"/>
                          </a:solidFill>
                          <a:latin typeface="Arial"/>
                          <a:ea typeface="Arial"/>
                          <a:cs typeface="Arial"/>
                          <a:sym typeface="Arial"/>
                        </a:rPr>
                        <a:t>41,7%</a:t>
                      </a:r>
                      <a:endParaRPr/>
                    </a:p>
                  </a:txBody>
                  <a:tcPr marT="9525" marB="0" marR="9525" marL="9525" anchor="ctr"/>
                </a:tc>
                <a:tc>
                  <a:txBody>
                    <a:bodyPr/>
                    <a:lstStyle/>
                    <a:p>
                      <a:pPr indent="0" lvl="0" marL="0" marR="0" rtl="0" algn="ctr">
                        <a:spcBef>
                          <a:spcPts val="0"/>
                        </a:spcBef>
                        <a:spcAft>
                          <a:spcPts val="0"/>
                        </a:spcAft>
                        <a:buNone/>
                      </a:pPr>
                      <a:r>
                        <a:rPr b="0" i="0" lang="en-US" sz="1200" u="none" cap="none" strike="noStrike">
                          <a:solidFill>
                            <a:srgbClr val="000000"/>
                          </a:solidFill>
                          <a:latin typeface="Arial"/>
                          <a:ea typeface="Arial"/>
                          <a:cs typeface="Arial"/>
                          <a:sym typeface="Arial"/>
                        </a:rPr>
                        <a:t>0,0%</a:t>
                      </a:r>
                      <a:endParaRPr/>
                    </a:p>
                  </a:txBody>
                  <a:tcPr marT="9525" marB="0" marR="9525" marL="9525"/>
                </a:tc>
              </a:tr>
              <a:tr h="231625">
                <a:tc>
                  <a:txBody>
                    <a:bodyPr/>
                    <a:lstStyle/>
                    <a:p>
                      <a:pPr indent="0" lvl="0" marL="0" marR="0" rtl="0" algn="l">
                        <a:spcBef>
                          <a:spcPts val="0"/>
                        </a:spcBef>
                        <a:spcAft>
                          <a:spcPts val="0"/>
                        </a:spcAft>
                        <a:buNone/>
                      </a:pPr>
                      <a:r>
                        <a:rPr b="1" i="0" lang="en-US" sz="1200" u="none" cap="none" strike="noStrike">
                          <a:solidFill>
                            <a:srgbClr val="000000"/>
                          </a:solidFill>
                          <a:latin typeface="Arial"/>
                          <a:ea typeface="Arial"/>
                          <a:cs typeface="Arial"/>
                          <a:sym typeface="Arial"/>
                        </a:rPr>
                        <a:t>Kot Malang</a:t>
                      </a:r>
                      <a:endParaRPr b="1" i="0" sz="1200" u="none" cap="none" strike="noStrike">
                        <a:solidFill>
                          <a:srgbClr val="000000"/>
                        </a:solidFill>
                        <a:latin typeface="Arial"/>
                        <a:ea typeface="Arial"/>
                        <a:cs typeface="Arial"/>
                        <a:sym typeface="Arial"/>
                      </a:endParaRPr>
                    </a:p>
                  </a:txBody>
                  <a:tcPr marT="9525" marB="0" marR="9525" marL="9525"/>
                </a:tc>
                <a:tc>
                  <a:txBody>
                    <a:bodyPr/>
                    <a:lstStyle/>
                    <a:p>
                      <a:pPr indent="0" lvl="0" marL="0" marR="0" rtl="0" algn="ctr">
                        <a:spcBef>
                          <a:spcPts val="0"/>
                        </a:spcBef>
                        <a:spcAft>
                          <a:spcPts val="0"/>
                        </a:spcAft>
                        <a:buNone/>
                      </a:pPr>
                      <a:r>
                        <a:rPr b="0" i="0" lang="en-US" sz="1200" u="none" cap="none" strike="noStrike">
                          <a:solidFill>
                            <a:srgbClr val="000000"/>
                          </a:solidFill>
                          <a:latin typeface="Calibri"/>
                          <a:ea typeface="Calibri"/>
                          <a:cs typeface="Calibri"/>
                          <a:sym typeface="Calibri"/>
                        </a:rPr>
                        <a:t>58,3%</a:t>
                      </a:r>
                      <a:endParaRPr/>
                    </a:p>
                  </a:txBody>
                  <a:tcPr marT="9525" marB="0" marR="9525" marL="9525" anchor="b"/>
                </a:tc>
                <a:tc>
                  <a:txBody>
                    <a:bodyPr/>
                    <a:lstStyle/>
                    <a:p>
                      <a:pPr indent="0" lvl="0" marL="0" marR="0" rtl="0" algn="ctr">
                        <a:spcBef>
                          <a:spcPts val="0"/>
                        </a:spcBef>
                        <a:spcAft>
                          <a:spcPts val="0"/>
                        </a:spcAft>
                        <a:buNone/>
                      </a:pPr>
                      <a:r>
                        <a:rPr b="0" i="0" lang="en-US" sz="1200" u="none" cap="none" strike="noStrike">
                          <a:solidFill>
                            <a:srgbClr val="000000"/>
                          </a:solidFill>
                          <a:latin typeface="Arial"/>
                          <a:ea typeface="Arial"/>
                          <a:cs typeface="Arial"/>
                          <a:sym typeface="Arial"/>
                        </a:rPr>
                        <a:t>37,5%</a:t>
                      </a:r>
                      <a:endParaRPr/>
                    </a:p>
                  </a:txBody>
                  <a:tcPr marT="9525" marB="0" marR="9525" marL="9525" anchor="ctr"/>
                </a:tc>
                <a:tc>
                  <a:txBody>
                    <a:bodyPr/>
                    <a:lstStyle/>
                    <a:p>
                      <a:pPr indent="0" lvl="0" marL="0" marR="0" rtl="0" algn="ctr">
                        <a:spcBef>
                          <a:spcPts val="0"/>
                        </a:spcBef>
                        <a:spcAft>
                          <a:spcPts val="0"/>
                        </a:spcAft>
                        <a:buNone/>
                      </a:pPr>
                      <a:r>
                        <a:rPr b="0" i="0" lang="en-US" sz="1200" u="none" cap="none" strike="noStrike">
                          <a:solidFill>
                            <a:srgbClr val="000000"/>
                          </a:solidFill>
                          <a:latin typeface="Arial"/>
                          <a:ea typeface="Arial"/>
                          <a:cs typeface="Arial"/>
                          <a:sym typeface="Arial"/>
                        </a:rPr>
                        <a:t>4,2%</a:t>
                      </a:r>
                      <a:endParaRPr/>
                    </a:p>
                  </a:txBody>
                  <a:tcPr marT="9525" marB="0" marR="9525" marL="9525"/>
                </a:tc>
              </a:tr>
              <a:tr h="231625">
                <a:tc>
                  <a:txBody>
                    <a:bodyPr/>
                    <a:lstStyle/>
                    <a:p>
                      <a:pPr indent="0" lvl="0" marL="0" marR="0" rtl="0" algn="l">
                        <a:spcBef>
                          <a:spcPts val="0"/>
                        </a:spcBef>
                        <a:spcAft>
                          <a:spcPts val="0"/>
                        </a:spcAft>
                        <a:buNone/>
                      </a:pPr>
                      <a:r>
                        <a:rPr b="1" i="0" lang="en-US" sz="1200" u="none" cap="none" strike="noStrike">
                          <a:solidFill>
                            <a:srgbClr val="000000"/>
                          </a:solidFill>
                          <a:latin typeface="Arial"/>
                          <a:ea typeface="Arial"/>
                          <a:cs typeface="Arial"/>
                          <a:sym typeface="Arial"/>
                        </a:rPr>
                        <a:t>Sidoarjo</a:t>
                      </a:r>
                      <a:endParaRPr/>
                    </a:p>
                  </a:txBody>
                  <a:tcPr marT="9525" marB="0" marR="9525" marL="9525"/>
                </a:tc>
                <a:tc>
                  <a:txBody>
                    <a:bodyPr/>
                    <a:lstStyle/>
                    <a:p>
                      <a:pPr indent="0" lvl="0" marL="0" marR="0" rtl="0" algn="ctr">
                        <a:spcBef>
                          <a:spcPts val="0"/>
                        </a:spcBef>
                        <a:spcAft>
                          <a:spcPts val="0"/>
                        </a:spcAft>
                        <a:buNone/>
                      </a:pPr>
                      <a:r>
                        <a:rPr b="0" i="0" lang="en-US" sz="1200" u="none" cap="none" strike="noStrike">
                          <a:solidFill>
                            <a:srgbClr val="000000"/>
                          </a:solidFill>
                          <a:latin typeface="Calibri"/>
                          <a:ea typeface="Calibri"/>
                          <a:cs typeface="Calibri"/>
                          <a:sym typeface="Calibri"/>
                        </a:rPr>
                        <a:t>53,8%</a:t>
                      </a:r>
                      <a:endParaRPr/>
                    </a:p>
                  </a:txBody>
                  <a:tcPr marT="9525" marB="0" marR="9525" marL="9525" anchor="b"/>
                </a:tc>
                <a:tc>
                  <a:txBody>
                    <a:bodyPr/>
                    <a:lstStyle/>
                    <a:p>
                      <a:pPr indent="0" lvl="0" marL="0" marR="0" rtl="0" algn="ctr">
                        <a:spcBef>
                          <a:spcPts val="0"/>
                        </a:spcBef>
                        <a:spcAft>
                          <a:spcPts val="0"/>
                        </a:spcAft>
                        <a:buNone/>
                      </a:pPr>
                      <a:r>
                        <a:rPr b="0" i="0" lang="en-US" sz="1200" u="none" cap="none" strike="noStrike">
                          <a:solidFill>
                            <a:srgbClr val="000000"/>
                          </a:solidFill>
                          <a:latin typeface="Arial"/>
                          <a:ea typeface="Arial"/>
                          <a:cs typeface="Arial"/>
                          <a:sym typeface="Arial"/>
                        </a:rPr>
                        <a:t>30,8%</a:t>
                      </a:r>
                      <a:endParaRPr/>
                    </a:p>
                  </a:txBody>
                  <a:tcPr marT="9525" marB="0" marR="9525" marL="9525" anchor="ctr"/>
                </a:tc>
                <a:tc>
                  <a:txBody>
                    <a:bodyPr/>
                    <a:lstStyle/>
                    <a:p>
                      <a:pPr indent="0" lvl="0" marL="0" marR="0" rtl="0" algn="ctr">
                        <a:spcBef>
                          <a:spcPts val="0"/>
                        </a:spcBef>
                        <a:spcAft>
                          <a:spcPts val="0"/>
                        </a:spcAft>
                        <a:buNone/>
                      </a:pPr>
                      <a:r>
                        <a:rPr b="0" i="0" lang="en-US" sz="1200" u="none" cap="none" strike="noStrike">
                          <a:solidFill>
                            <a:srgbClr val="000000"/>
                          </a:solidFill>
                          <a:latin typeface="Arial"/>
                          <a:ea typeface="Arial"/>
                          <a:cs typeface="Arial"/>
                          <a:sym typeface="Arial"/>
                        </a:rPr>
                        <a:t>15,4%</a:t>
                      </a:r>
                      <a:endParaRPr/>
                    </a:p>
                  </a:txBody>
                  <a:tcPr marT="9525" marB="0" marR="9525" marL="9525"/>
                </a:tc>
              </a:tr>
              <a:tr h="231625">
                <a:tc>
                  <a:txBody>
                    <a:bodyPr/>
                    <a:lstStyle/>
                    <a:p>
                      <a:pPr indent="0" lvl="0" marL="0" marR="0" rtl="0" algn="l">
                        <a:spcBef>
                          <a:spcPts val="0"/>
                        </a:spcBef>
                        <a:spcAft>
                          <a:spcPts val="0"/>
                        </a:spcAft>
                        <a:buNone/>
                      </a:pPr>
                      <a:r>
                        <a:rPr b="1" i="0" lang="en-US" sz="1200" u="none" cap="none" strike="noStrike">
                          <a:solidFill>
                            <a:srgbClr val="000000"/>
                          </a:solidFill>
                          <a:latin typeface="Arial"/>
                          <a:ea typeface="Arial"/>
                          <a:cs typeface="Arial"/>
                          <a:sym typeface="Arial"/>
                        </a:rPr>
                        <a:t>Tulungagung</a:t>
                      </a:r>
                      <a:endParaRPr/>
                    </a:p>
                  </a:txBody>
                  <a:tcPr marT="9525" marB="0" marR="9525" marL="9525"/>
                </a:tc>
                <a:tc>
                  <a:txBody>
                    <a:bodyPr/>
                    <a:lstStyle/>
                    <a:p>
                      <a:pPr indent="0" lvl="0" marL="0" marR="0" rtl="0" algn="ctr">
                        <a:spcBef>
                          <a:spcPts val="0"/>
                        </a:spcBef>
                        <a:spcAft>
                          <a:spcPts val="0"/>
                        </a:spcAft>
                        <a:buNone/>
                      </a:pPr>
                      <a:r>
                        <a:rPr b="0" i="0" lang="en-US" sz="1200" u="none" cap="none" strike="noStrike">
                          <a:solidFill>
                            <a:srgbClr val="000000"/>
                          </a:solidFill>
                          <a:latin typeface="Calibri"/>
                          <a:ea typeface="Calibri"/>
                          <a:cs typeface="Calibri"/>
                          <a:sym typeface="Calibri"/>
                        </a:rPr>
                        <a:t>46,9%</a:t>
                      </a:r>
                      <a:endParaRPr/>
                    </a:p>
                  </a:txBody>
                  <a:tcPr marT="9525" marB="0" marR="9525" marL="9525" anchor="b"/>
                </a:tc>
                <a:tc>
                  <a:txBody>
                    <a:bodyPr/>
                    <a:lstStyle/>
                    <a:p>
                      <a:pPr indent="0" lvl="0" marL="0" marR="0" rtl="0" algn="ctr">
                        <a:spcBef>
                          <a:spcPts val="0"/>
                        </a:spcBef>
                        <a:spcAft>
                          <a:spcPts val="0"/>
                        </a:spcAft>
                        <a:buNone/>
                      </a:pPr>
                      <a:r>
                        <a:rPr b="0" i="0" lang="en-US" sz="1200" u="none" cap="none" strike="noStrike">
                          <a:solidFill>
                            <a:srgbClr val="000000"/>
                          </a:solidFill>
                          <a:latin typeface="Arial"/>
                          <a:ea typeface="Arial"/>
                          <a:cs typeface="Arial"/>
                          <a:sym typeface="Arial"/>
                        </a:rPr>
                        <a:t>21,9%</a:t>
                      </a:r>
                      <a:endParaRPr/>
                    </a:p>
                  </a:txBody>
                  <a:tcPr marT="9525" marB="0" marR="9525" marL="9525" anchor="ctr"/>
                </a:tc>
                <a:tc>
                  <a:txBody>
                    <a:bodyPr/>
                    <a:lstStyle/>
                    <a:p>
                      <a:pPr indent="0" lvl="0" marL="0" marR="0" rtl="0" algn="ctr">
                        <a:spcBef>
                          <a:spcPts val="0"/>
                        </a:spcBef>
                        <a:spcAft>
                          <a:spcPts val="0"/>
                        </a:spcAft>
                        <a:buNone/>
                      </a:pPr>
                      <a:r>
                        <a:rPr b="0" i="0" lang="en-US" sz="1200" u="none" cap="none" strike="noStrike">
                          <a:solidFill>
                            <a:srgbClr val="000000"/>
                          </a:solidFill>
                          <a:latin typeface="Arial"/>
                          <a:ea typeface="Arial"/>
                          <a:cs typeface="Arial"/>
                          <a:sym typeface="Arial"/>
                        </a:rPr>
                        <a:t>31,3%</a:t>
                      </a:r>
                      <a:endParaRPr/>
                    </a:p>
                  </a:txBody>
                  <a:tcPr marT="9525" marB="0" marR="9525" marL="9525"/>
                </a:tc>
              </a:tr>
              <a:tr h="231625">
                <a:tc>
                  <a:txBody>
                    <a:bodyPr/>
                    <a:lstStyle/>
                    <a:p>
                      <a:pPr indent="0" lvl="0" marL="0" marR="0" rtl="0" algn="l">
                        <a:spcBef>
                          <a:spcPts val="0"/>
                        </a:spcBef>
                        <a:spcAft>
                          <a:spcPts val="0"/>
                        </a:spcAft>
                        <a:buNone/>
                      </a:pPr>
                      <a:r>
                        <a:rPr b="1" i="0" lang="en-US" sz="1200" u="none" cap="none" strike="noStrike">
                          <a:solidFill>
                            <a:srgbClr val="000000"/>
                          </a:solidFill>
                          <a:latin typeface="Arial"/>
                          <a:ea typeface="Arial"/>
                          <a:cs typeface="Arial"/>
                          <a:sym typeface="Arial"/>
                        </a:rPr>
                        <a:t>Kab Blitar</a:t>
                      </a:r>
                      <a:endParaRPr/>
                    </a:p>
                  </a:txBody>
                  <a:tcPr marT="9525" marB="0" marR="9525" marL="9525"/>
                </a:tc>
                <a:tc>
                  <a:txBody>
                    <a:bodyPr/>
                    <a:lstStyle/>
                    <a:p>
                      <a:pPr indent="0" lvl="0" marL="0" marR="0" rtl="0" algn="ctr">
                        <a:spcBef>
                          <a:spcPts val="0"/>
                        </a:spcBef>
                        <a:spcAft>
                          <a:spcPts val="0"/>
                        </a:spcAft>
                        <a:buNone/>
                      </a:pPr>
                      <a:r>
                        <a:rPr b="0" i="0" lang="en-US" sz="1200" u="none" cap="none" strike="noStrike">
                          <a:solidFill>
                            <a:srgbClr val="000000"/>
                          </a:solidFill>
                          <a:latin typeface="Calibri"/>
                          <a:ea typeface="Calibri"/>
                          <a:cs typeface="Calibri"/>
                          <a:sym typeface="Calibri"/>
                        </a:rPr>
                        <a:t>42,9%</a:t>
                      </a:r>
                      <a:endParaRPr/>
                    </a:p>
                  </a:txBody>
                  <a:tcPr marT="9525" marB="0" marR="9525" marL="9525" anchor="b"/>
                </a:tc>
                <a:tc>
                  <a:txBody>
                    <a:bodyPr/>
                    <a:lstStyle/>
                    <a:p>
                      <a:pPr indent="0" lvl="0" marL="0" marR="0" rtl="0" algn="ctr">
                        <a:spcBef>
                          <a:spcPts val="0"/>
                        </a:spcBef>
                        <a:spcAft>
                          <a:spcPts val="0"/>
                        </a:spcAft>
                        <a:buNone/>
                      </a:pPr>
                      <a:r>
                        <a:rPr b="0" i="0" lang="en-US" sz="1200" u="none" cap="none" strike="noStrike">
                          <a:solidFill>
                            <a:srgbClr val="000000"/>
                          </a:solidFill>
                          <a:latin typeface="Arial"/>
                          <a:ea typeface="Arial"/>
                          <a:cs typeface="Arial"/>
                          <a:sym typeface="Arial"/>
                        </a:rPr>
                        <a:t>42,9%</a:t>
                      </a:r>
                      <a:endParaRPr/>
                    </a:p>
                  </a:txBody>
                  <a:tcPr marT="9525" marB="0" marR="9525" marL="9525" anchor="ctr"/>
                </a:tc>
                <a:tc>
                  <a:txBody>
                    <a:bodyPr/>
                    <a:lstStyle/>
                    <a:p>
                      <a:pPr indent="0" lvl="0" marL="0" marR="0" rtl="0" algn="ctr">
                        <a:spcBef>
                          <a:spcPts val="0"/>
                        </a:spcBef>
                        <a:spcAft>
                          <a:spcPts val="0"/>
                        </a:spcAft>
                        <a:buNone/>
                      </a:pPr>
                      <a:r>
                        <a:rPr b="0" i="0" lang="en-US" sz="1200" u="none" cap="none" strike="noStrike">
                          <a:solidFill>
                            <a:srgbClr val="000000"/>
                          </a:solidFill>
                          <a:latin typeface="Arial"/>
                          <a:ea typeface="Arial"/>
                          <a:cs typeface="Arial"/>
                          <a:sym typeface="Arial"/>
                        </a:rPr>
                        <a:t>14,3%</a:t>
                      </a:r>
                      <a:endParaRPr/>
                    </a:p>
                  </a:txBody>
                  <a:tcPr marT="9525" marB="0" marR="9525" marL="9525"/>
                </a:tc>
              </a:tr>
              <a:tr h="231625">
                <a:tc>
                  <a:txBody>
                    <a:bodyPr/>
                    <a:lstStyle/>
                    <a:p>
                      <a:pPr indent="0" lvl="0" marL="0" marR="0" rtl="0" algn="l">
                        <a:spcBef>
                          <a:spcPts val="0"/>
                        </a:spcBef>
                        <a:spcAft>
                          <a:spcPts val="0"/>
                        </a:spcAft>
                        <a:buNone/>
                      </a:pPr>
                      <a:r>
                        <a:rPr b="1" i="0" lang="en-US" sz="1200" u="none" cap="none" strike="noStrike">
                          <a:solidFill>
                            <a:srgbClr val="000000"/>
                          </a:solidFill>
                          <a:latin typeface="Arial"/>
                          <a:ea typeface="Arial"/>
                          <a:cs typeface="Arial"/>
                          <a:sym typeface="Arial"/>
                        </a:rPr>
                        <a:t>Pasuruan</a:t>
                      </a:r>
                      <a:endParaRPr b="1" i="0" sz="1200" u="none" cap="none" strike="noStrike">
                        <a:solidFill>
                          <a:srgbClr val="000000"/>
                        </a:solidFill>
                        <a:latin typeface="Arial"/>
                        <a:ea typeface="Arial"/>
                        <a:cs typeface="Arial"/>
                        <a:sym typeface="Arial"/>
                      </a:endParaRPr>
                    </a:p>
                  </a:txBody>
                  <a:tcPr marT="9525" marB="0" marR="9525" marL="9525"/>
                </a:tc>
                <a:tc>
                  <a:txBody>
                    <a:bodyPr/>
                    <a:lstStyle/>
                    <a:p>
                      <a:pPr indent="0" lvl="0" marL="0" marR="0" rtl="0" algn="ctr">
                        <a:spcBef>
                          <a:spcPts val="0"/>
                        </a:spcBef>
                        <a:spcAft>
                          <a:spcPts val="0"/>
                        </a:spcAft>
                        <a:buNone/>
                      </a:pPr>
                      <a:r>
                        <a:rPr b="0" i="0" lang="en-US" sz="1200" u="none" cap="none" strike="noStrike">
                          <a:solidFill>
                            <a:srgbClr val="000000"/>
                          </a:solidFill>
                          <a:latin typeface="Calibri"/>
                          <a:ea typeface="Calibri"/>
                          <a:cs typeface="Calibri"/>
                          <a:sym typeface="Calibri"/>
                        </a:rPr>
                        <a:t>37,5%</a:t>
                      </a:r>
                      <a:endParaRPr/>
                    </a:p>
                  </a:txBody>
                  <a:tcPr marT="9525" marB="0" marR="9525" marL="9525" anchor="b"/>
                </a:tc>
                <a:tc>
                  <a:txBody>
                    <a:bodyPr/>
                    <a:lstStyle/>
                    <a:p>
                      <a:pPr indent="0" lvl="0" marL="0" marR="0" rtl="0" algn="ctr">
                        <a:spcBef>
                          <a:spcPts val="0"/>
                        </a:spcBef>
                        <a:spcAft>
                          <a:spcPts val="0"/>
                        </a:spcAft>
                        <a:buNone/>
                      </a:pPr>
                      <a:r>
                        <a:rPr b="0" i="0" lang="en-US" sz="1200" u="none" cap="none" strike="noStrike">
                          <a:solidFill>
                            <a:srgbClr val="000000"/>
                          </a:solidFill>
                          <a:latin typeface="Arial"/>
                          <a:ea typeface="Arial"/>
                          <a:cs typeface="Arial"/>
                          <a:sym typeface="Arial"/>
                        </a:rPr>
                        <a:t>62,5%</a:t>
                      </a:r>
                      <a:endParaRPr/>
                    </a:p>
                  </a:txBody>
                  <a:tcPr marT="9525" marB="0" marR="9525" marL="9525" anchor="ctr"/>
                </a:tc>
                <a:tc>
                  <a:txBody>
                    <a:bodyPr/>
                    <a:lstStyle/>
                    <a:p>
                      <a:pPr indent="0" lvl="0" marL="0" marR="0" rtl="0" algn="ctr">
                        <a:spcBef>
                          <a:spcPts val="0"/>
                        </a:spcBef>
                        <a:spcAft>
                          <a:spcPts val="0"/>
                        </a:spcAft>
                        <a:buNone/>
                      </a:pPr>
                      <a:r>
                        <a:rPr b="0" i="0" lang="en-US" sz="1200" u="none" cap="none" strike="noStrike">
                          <a:solidFill>
                            <a:srgbClr val="000000"/>
                          </a:solidFill>
                          <a:latin typeface="Arial"/>
                          <a:ea typeface="Arial"/>
                          <a:cs typeface="Arial"/>
                          <a:sym typeface="Arial"/>
                        </a:rPr>
                        <a:t>0,0%</a:t>
                      </a:r>
                      <a:endParaRPr/>
                    </a:p>
                  </a:txBody>
                  <a:tcPr marT="9525" marB="0" marR="9525" marL="9525"/>
                </a:tc>
              </a:tr>
            </a:tbl>
          </a:graphicData>
        </a:graphic>
      </p:graphicFrame>
      <p:sp>
        <p:nvSpPr>
          <p:cNvPr id="484" name="Google Shape;484;p64"/>
          <p:cNvSpPr txBox="1"/>
          <p:nvPr/>
        </p:nvSpPr>
        <p:spPr>
          <a:xfrm>
            <a:off x="5173899" y="2200105"/>
            <a:ext cx="960519"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lt1"/>
                </a:solidFill>
                <a:latin typeface="Calibri"/>
                <a:ea typeface="Calibri"/>
                <a:cs typeface="Calibri"/>
                <a:sym typeface="Calibri"/>
              </a:rPr>
              <a:t>Menerima</a:t>
            </a:r>
            <a:endParaRPr b="1" sz="1400">
              <a:solidFill>
                <a:schemeClr val="lt1"/>
              </a:solidFill>
              <a:latin typeface="Calibri"/>
              <a:ea typeface="Calibri"/>
              <a:cs typeface="Calibri"/>
              <a:sym typeface="Calibri"/>
            </a:endParaRPr>
          </a:p>
        </p:txBody>
      </p:sp>
      <p:sp>
        <p:nvSpPr>
          <p:cNvPr id="485" name="Google Shape;485;p64"/>
          <p:cNvSpPr txBox="1"/>
          <p:nvPr/>
        </p:nvSpPr>
        <p:spPr>
          <a:xfrm>
            <a:off x="6404028" y="2197803"/>
            <a:ext cx="843501"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lt1"/>
                </a:solidFill>
                <a:latin typeface="Calibri"/>
                <a:ea typeface="Calibri"/>
                <a:cs typeface="Calibri"/>
                <a:sym typeface="Calibri"/>
              </a:rPr>
              <a:t>Menolak</a:t>
            </a:r>
            <a:endParaRPr b="1" sz="1400">
              <a:solidFill>
                <a:schemeClr val="lt1"/>
              </a:solidFill>
              <a:latin typeface="Calibri"/>
              <a:ea typeface="Calibri"/>
              <a:cs typeface="Calibri"/>
              <a:sym typeface="Calibri"/>
            </a:endParaRPr>
          </a:p>
        </p:txBody>
      </p:sp>
      <p:sp>
        <p:nvSpPr>
          <p:cNvPr id="486" name="Google Shape;486;p64"/>
          <p:cNvSpPr txBox="1"/>
          <p:nvPr/>
        </p:nvSpPr>
        <p:spPr>
          <a:xfrm>
            <a:off x="7517139" y="2197803"/>
            <a:ext cx="702436"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lt1"/>
                </a:solidFill>
                <a:latin typeface="Calibri"/>
                <a:ea typeface="Calibri"/>
                <a:cs typeface="Calibri"/>
                <a:sym typeface="Calibri"/>
              </a:rPr>
              <a:t>TJ/RHS</a:t>
            </a:r>
            <a:endParaRPr b="1" sz="1400">
              <a:solidFill>
                <a:schemeClr val="lt1"/>
              </a:solidFill>
              <a:latin typeface="Calibri"/>
              <a:ea typeface="Calibri"/>
              <a:cs typeface="Calibri"/>
              <a:sym typeface="Calibri"/>
            </a:endParaRPr>
          </a:p>
        </p:txBody>
      </p:sp>
      <p:sp>
        <p:nvSpPr>
          <p:cNvPr id="487" name="Google Shape;487;p64"/>
          <p:cNvSpPr txBox="1"/>
          <p:nvPr/>
        </p:nvSpPr>
        <p:spPr>
          <a:xfrm>
            <a:off x="578955" y="2743200"/>
            <a:ext cx="2695995"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800">
                <a:solidFill>
                  <a:schemeClr val="dk1"/>
                </a:solidFill>
                <a:latin typeface="Calibri"/>
                <a:ea typeface="Calibri"/>
                <a:cs typeface="Calibri"/>
                <a:sym typeface="Calibri"/>
              </a:rPr>
              <a:t>WILAYAH PENERIMAAN</a:t>
            </a:r>
            <a:endParaRPr/>
          </a:p>
          <a:p>
            <a:pPr indent="0" lvl="0" marL="0" marR="0" rtl="0" algn="r">
              <a:spcBef>
                <a:spcPts val="0"/>
              </a:spcBef>
              <a:spcAft>
                <a:spcPts val="0"/>
              </a:spcAft>
              <a:buNone/>
            </a:pPr>
            <a:r>
              <a:rPr b="1" lang="en-US" sz="1800">
                <a:solidFill>
                  <a:schemeClr val="dk1"/>
                </a:solidFill>
                <a:latin typeface="Calibri"/>
                <a:ea typeface="Calibri"/>
                <a:cs typeface="Calibri"/>
                <a:sym typeface="Calibri"/>
              </a:rPr>
              <a:t>MONEY POLITICS RENDAH</a:t>
            </a:r>
            <a:endParaRPr b="1" sz="1800">
              <a:solidFill>
                <a:schemeClr val="dk1"/>
              </a:solidFill>
              <a:latin typeface="Calibri"/>
              <a:ea typeface="Calibri"/>
              <a:cs typeface="Calibri"/>
              <a:sym typeface="Calibri"/>
            </a:endParaRPr>
          </a:p>
        </p:txBody>
      </p:sp>
      <p:sp>
        <p:nvSpPr>
          <p:cNvPr id="488" name="Google Shape;488;p64"/>
          <p:cNvSpPr/>
          <p:nvPr/>
        </p:nvSpPr>
        <p:spPr>
          <a:xfrm>
            <a:off x="3284116" y="2743200"/>
            <a:ext cx="278332" cy="695606"/>
          </a:xfrm>
          <a:prstGeom prst="rightArrow">
            <a:avLst>
              <a:gd fmla="val 50000" name="adj1"/>
              <a:gd fmla="val 50000" name="adj2"/>
            </a:avLst>
          </a:prstGeom>
          <a:solidFill>
            <a:srgbClr val="003E7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9" name="Google Shape;489;p64"/>
          <p:cNvSpPr/>
          <p:nvPr/>
        </p:nvSpPr>
        <p:spPr>
          <a:xfrm>
            <a:off x="128789" y="5898524"/>
            <a:ext cx="862884" cy="862884"/>
          </a:xfrm>
          <a:prstGeom prst="ellipse">
            <a:avLst/>
          </a:prstGeom>
          <a:solidFill>
            <a:srgbClr val="EE000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5"/>
          <p:cNvSpPr txBox="1"/>
          <p:nvPr>
            <p:ph type="ctrTitle"/>
          </p:nvPr>
        </p:nvSpPr>
        <p:spPr>
          <a:xfrm>
            <a:off x="685800" y="1122363"/>
            <a:ext cx="7772400" cy="23876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Calibri"/>
              <a:buNone/>
            </a:pPr>
            <a:r>
              <a:rPr lang="en-US"/>
              <a:t>ANALISIS</a:t>
            </a:r>
            <a:br>
              <a:rPr lang="en-US"/>
            </a:br>
            <a:r>
              <a:rPr lang="en-US"/>
              <a:t>UNDECIDED VOTERS</a:t>
            </a:r>
            <a:endParaRPr/>
          </a:p>
        </p:txBody>
      </p:sp>
      <p:sp>
        <p:nvSpPr>
          <p:cNvPr id="495" name="Google Shape;495;p6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6"/>
          <p:cNvSpPr/>
          <p:nvPr/>
        </p:nvSpPr>
        <p:spPr>
          <a:xfrm>
            <a:off x="734095" y="1931830"/>
            <a:ext cx="3503054" cy="2306411"/>
          </a:xfrm>
          <a:custGeom>
            <a:rect b="b" l="l" r="r" t="t"/>
            <a:pathLst>
              <a:path extrusionOk="0" h="6499547" w="5318992">
                <a:moveTo>
                  <a:pt x="17" y="886809"/>
                </a:moveTo>
                <a:cubicBezTo>
                  <a:pt x="17" y="397201"/>
                  <a:pt x="-15201" y="295"/>
                  <a:pt x="886531" y="295"/>
                </a:cubicBezTo>
                <a:lnTo>
                  <a:pt x="4432478" y="295"/>
                </a:lnTo>
                <a:cubicBezTo>
                  <a:pt x="5218300" y="-12584"/>
                  <a:pt x="5318992" y="397201"/>
                  <a:pt x="5318992" y="886809"/>
                </a:cubicBezTo>
                <a:lnTo>
                  <a:pt x="5318992" y="5612738"/>
                </a:lnTo>
                <a:cubicBezTo>
                  <a:pt x="5318992" y="6102346"/>
                  <a:pt x="5205421" y="6460615"/>
                  <a:pt x="4432478" y="6499252"/>
                </a:cubicBezTo>
                <a:lnTo>
                  <a:pt x="886531" y="6499252"/>
                </a:lnTo>
                <a:cubicBezTo>
                  <a:pt x="10557" y="6512131"/>
                  <a:pt x="17" y="6102346"/>
                  <a:pt x="17" y="5612738"/>
                </a:cubicBezTo>
                <a:lnTo>
                  <a:pt x="17" y="886809"/>
                </a:lnTo>
                <a:close/>
              </a:path>
            </a:pathLst>
          </a:custGeom>
          <a:solidFill>
            <a:srgbClr val="003E7B"/>
          </a:solidFill>
          <a:ln cap="flat" cmpd="sng" w="57150">
            <a:solidFill>
              <a:srgbClr val="003E7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1" name="Google Shape;501;p66"/>
          <p:cNvSpPr/>
          <p:nvPr/>
        </p:nvSpPr>
        <p:spPr>
          <a:xfrm>
            <a:off x="734095" y="2305317"/>
            <a:ext cx="3503054" cy="2086378"/>
          </a:xfrm>
          <a:custGeom>
            <a:rect b="b" l="l" r="r" t="t"/>
            <a:pathLst>
              <a:path extrusionOk="0" h="6499547" w="5318992">
                <a:moveTo>
                  <a:pt x="17" y="886809"/>
                </a:moveTo>
                <a:cubicBezTo>
                  <a:pt x="17" y="397201"/>
                  <a:pt x="-15201" y="295"/>
                  <a:pt x="886531" y="295"/>
                </a:cubicBezTo>
                <a:lnTo>
                  <a:pt x="4432478" y="295"/>
                </a:lnTo>
                <a:cubicBezTo>
                  <a:pt x="5218300" y="-12584"/>
                  <a:pt x="5318992" y="397201"/>
                  <a:pt x="5318992" y="886809"/>
                </a:cubicBezTo>
                <a:lnTo>
                  <a:pt x="5318992" y="5612738"/>
                </a:lnTo>
                <a:cubicBezTo>
                  <a:pt x="5318992" y="6102346"/>
                  <a:pt x="5205421" y="6460615"/>
                  <a:pt x="4432478" y="6499252"/>
                </a:cubicBezTo>
                <a:lnTo>
                  <a:pt x="886531" y="6499252"/>
                </a:lnTo>
                <a:cubicBezTo>
                  <a:pt x="10557" y="6512131"/>
                  <a:pt x="17" y="6102346"/>
                  <a:pt x="17" y="5612738"/>
                </a:cubicBezTo>
                <a:lnTo>
                  <a:pt x="17" y="886809"/>
                </a:lnTo>
                <a:close/>
              </a:path>
            </a:pathLst>
          </a:custGeom>
          <a:solidFill>
            <a:schemeClr val="lt1"/>
          </a:solidFill>
          <a:ln cap="flat" cmpd="sng" w="57150">
            <a:solidFill>
              <a:srgbClr val="003E7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aphicFrame>
        <p:nvGraphicFramePr>
          <p:cNvPr id="502" name="Google Shape;502;p66"/>
          <p:cNvGraphicFramePr/>
          <p:nvPr/>
        </p:nvGraphicFramePr>
        <p:xfrm>
          <a:off x="1048152" y="2385185"/>
          <a:ext cx="3000000" cy="3000000"/>
        </p:xfrm>
        <a:graphic>
          <a:graphicData uri="http://schemas.openxmlformats.org/drawingml/2006/table">
            <a:tbl>
              <a:tblPr>
                <a:noFill/>
                <a:tableStyleId>{57D800D4-264F-4422-8296-54C58AF3C0FC}</a:tableStyleId>
              </a:tblPr>
              <a:tblGrid>
                <a:gridCol w="1485025"/>
                <a:gridCol w="1485025"/>
              </a:tblGrid>
              <a:tr h="231625">
                <a:tc>
                  <a:txBody>
                    <a:bodyPr/>
                    <a:lstStyle/>
                    <a:p>
                      <a:pPr indent="0" lvl="0" marL="0" marR="0" rtl="0" algn="l">
                        <a:spcBef>
                          <a:spcPts val="0"/>
                        </a:spcBef>
                        <a:spcAft>
                          <a:spcPts val="0"/>
                        </a:spcAft>
                        <a:buNone/>
                      </a:pPr>
                      <a:r>
                        <a:rPr b="0" i="0" lang="en-US" sz="1400" u="none" cap="none" strike="noStrike">
                          <a:solidFill>
                            <a:srgbClr val="000000"/>
                          </a:solidFill>
                          <a:latin typeface="Arial"/>
                          <a:ea typeface="Arial"/>
                          <a:cs typeface="Arial"/>
                          <a:sym typeface="Arial"/>
                        </a:rPr>
                        <a:t>Trenggalek</a:t>
                      </a:r>
                      <a:endParaRPr b="0" i="0" sz="1400" u="none" cap="none" strike="noStrike">
                        <a:solidFill>
                          <a:srgbClr val="000000"/>
                        </a:solidFill>
                        <a:latin typeface="Arial"/>
                        <a:ea typeface="Arial"/>
                        <a:cs typeface="Arial"/>
                        <a:sym typeface="Arial"/>
                      </a:endParaRPr>
                    </a:p>
                  </a:txBody>
                  <a:tcPr marT="9525" marB="0" marR="9525" marL="9525"/>
                </a:tc>
                <a:tc>
                  <a:txBody>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66,7%</a:t>
                      </a:r>
                      <a:endParaRPr/>
                    </a:p>
                  </a:txBody>
                  <a:tcPr marT="9525" marB="0" marR="9525" marL="9525" anchor="ctr"/>
                </a:tc>
              </a:tr>
              <a:tr h="231625">
                <a:tc>
                  <a:txBody>
                    <a:bodyPr/>
                    <a:lstStyle/>
                    <a:p>
                      <a:pPr indent="0" lvl="0" marL="0" marR="0" rtl="0" algn="l">
                        <a:spcBef>
                          <a:spcPts val="0"/>
                        </a:spcBef>
                        <a:spcAft>
                          <a:spcPts val="0"/>
                        </a:spcAft>
                        <a:buNone/>
                      </a:pPr>
                      <a:r>
                        <a:rPr b="0" i="0" lang="en-US" sz="1400" u="none" cap="none" strike="noStrike">
                          <a:solidFill>
                            <a:srgbClr val="000000"/>
                          </a:solidFill>
                          <a:latin typeface="Arial"/>
                          <a:ea typeface="Arial"/>
                          <a:cs typeface="Arial"/>
                          <a:sym typeface="Arial"/>
                        </a:rPr>
                        <a:t>Pacitan</a:t>
                      </a:r>
                      <a:endParaRPr b="0" i="0" sz="1400" u="none" cap="none" strike="noStrike">
                        <a:solidFill>
                          <a:srgbClr val="000000"/>
                        </a:solidFill>
                        <a:latin typeface="Arial"/>
                        <a:ea typeface="Arial"/>
                        <a:cs typeface="Arial"/>
                        <a:sym typeface="Arial"/>
                      </a:endParaRPr>
                    </a:p>
                  </a:txBody>
                  <a:tcPr marT="9525" marB="0" marR="9525" marL="9525"/>
                </a:tc>
                <a:tc>
                  <a:txBody>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65,0%</a:t>
                      </a:r>
                      <a:endParaRPr/>
                    </a:p>
                  </a:txBody>
                  <a:tcPr marT="9525" marB="0" marR="9525" marL="9525" anchor="ctr"/>
                </a:tc>
              </a:tr>
              <a:tr h="231625">
                <a:tc>
                  <a:txBody>
                    <a:bodyPr/>
                    <a:lstStyle/>
                    <a:p>
                      <a:pPr indent="0" lvl="0" marL="0" marR="0" rtl="0" algn="l">
                        <a:spcBef>
                          <a:spcPts val="0"/>
                        </a:spcBef>
                        <a:spcAft>
                          <a:spcPts val="0"/>
                        </a:spcAft>
                        <a:buNone/>
                      </a:pPr>
                      <a:r>
                        <a:rPr b="0" i="0" lang="en-US" sz="1400" u="none" cap="none" strike="noStrike">
                          <a:solidFill>
                            <a:srgbClr val="000000"/>
                          </a:solidFill>
                          <a:latin typeface="Arial"/>
                          <a:ea typeface="Arial"/>
                          <a:cs typeface="Arial"/>
                          <a:sym typeface="Arial"/>
                        </a:rPr>
                        <a:t>Magetan</a:t>
                      </a:r>
                      <a:endParaRPr b="0" i="0" sz="1400" u="none" cap="none" strike="noStrike">
                        <a:solidFill>
                          <a:srgbClr val="000000"/>
                        </a:solidFill>
                        <a:latin typeface="Arial"/>
                        <a:ea typeface="Arial"/>
                        <a:cs typeface="Arial"/>
                        <a:sym typeface="Arial"/>
                      </a:endParaRPr>
                    </a:p>
                  </a:txBody>
                  <a:tcPr marT="9525" marB="0" marR="9525" marL="9525"/>
                </a:tc>
                <a:tc>
                  <a:txBody>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53,3%</a:t>
                      </a:r>
                      <a:endParaRPr/>
                    </a:p>
                  </a:txBody>
                  <a:tcPr marT="9525" marB="0" marR="9525" marL="9525" anchor="ctr"/>
                </a:tc>
              </a:tr>
              <a:tr h="231625">
                <a:tc>
                  <a:txBody>
                    <a:bodyPr/>
                    <a:lstStyle/>
                    <a:p>
                      <a:pPr indent="0" lvl="0" marL="0" marR="0" rtl="0" algn="l">
                        <a:spcBef>
                          <a:spcPts val="0"/>
                        </a:spcBef>
                        <a:spcAft>
                          <a:spcPts val="0"/>
                        </a:spcAft>
                        <a:buNone/>
                      </a:pPr>
                      <a:r>
                        <a:rPr b="0" i="0" lang="en-US" sz="1400" u="none" cap="none" strike="noStrike">
                          <a:solidFill>
                            <a:srgbClr val="000000"/>
                          </a:solidFill>
                          <a:latin typeface="Arial"/>
                          <a:ea typeface="Arial"/>
                          <a:cs typeface="Arial"/>
                          <a:sym typeface="Arial"/>
                        </a:rPr>
                        <a:t>Tuban</a:t>
                      </a:r>
                      <a:endParaRPr b="0" i="0" sz="1400" u="none" cap="none" strike="noStrike">
                        <a:solidFill>
                          <a:srgbClr val="000000"/>
                        </a:solidFill>
                        <a:latin typeface="Arial"/>
                        <a:ea typeface="Arial"/>
                        <a:cs typeface="Arial"/>
                        <a:sym typeface="Arial"/>
                      </a:endParaRPr>
                    </a:p>
                  </a:txBody>
                  <a:tcPr marT="9525" marB="0" marR="9525" marL="9525"/>
                </a:tc>
                <a:tc>
                  <a:txBody>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52,9%</a:t>
                      </a:r>
                      <a:endParaRPr/>
                    </a:p>
                  </a:txBody>
                  <a:tcPr marT="9525" marB="0" marR="9525" marL="9525" anchor="ctr"/>
                </a:tc>
              </a:tr>
              <a:tr h="231625">
                <a:tc>
                  <a:txBody>
                    <a:bodyPr/>
                    <a:lstStyle/>
                    <a:p>
                      <a:pPr indent="0" lvl="0" marL="0" marR="0" rtl="0" algn="l">
                        <a:spcBef>
                          <a:spcPts val="0"/>
                        </a:spcBef>
                        <a:spcAft>
                          <a:spcPts val="0"/>
                        </a:spcAft>
                        <a:buNone/>
                      </a:pPr>
                      <a:r>
                        <a:rPr b="0" i="0" lang="en-US" sz="1400" u="none" cap="none" strike="noStrike">
                          <a:solidFill>
                            <a:srgbClr val="000000"/>
                          </a:solidFill>
                          <a:latin typeface="Arial"/>
                          <a:ea typeface="Arial"/>
                          <a:cs typeface="Arial"/>
                          <a:sym typeface="Arial"/>
                        </a:rPr>
                        <a:t>Kota Batu</a:t>
                      </a:r>
                      <a:endParaRPr b="0" i="0" sz="1400" u="none" cap="none" strike="noStrike">
                        <a:solidFill>
                          <a:srgbClr val="000000"/>
                        </a:solidFill>
                        <a:latin typeface="Arial"/>
                        <a:ea typeface="Arial"/>
                        <a:cs typeface="Arial"/>
                        <a:sym typeface="Arial"/>
                      </a:endParaRPr>
                    </a:p>
                  </a:txBody>
                  <a:tcPr marT="9525" marB="0" marR="9525" marL="9525"/>
                </a:tc>
                <a:tc>
                  <a:txBody>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50,0%</a:t>
                      </a:r>
                      <a:endParaRPr/>
                    </a:p>
                  </a:txBody>
                  <a:tcPr marT="9525" marB="0" marR="9525" marL="9525" anchor="ctr"/>
                </a:tc>
              </a:tr>
              <a:tr h="231625">
                <a:tc>
                  <a:txBody>
                    <a:bodyPr/>
                    <a:lstStyle/>
                    <a:p>
                      <a:pPr indent="0" lvl="0" marL="0" marR="0" rtl="0" algn="l">
                        <a:spcBef>
                          <a:spcPts val="0"/>
                        </a:spcBef>
                        <a:spcAft>
                          <a:spcPts val="0"/>
                        </a:spcAft>
                        <a:buNone/>
                      </a:pPr>
                      <a:r>
                        <a:rPr b="0" i="0" lang="en-US" sz="1400" u="none" cap="none" strike="noStrike">
                          <a:solidFill>
                            <a:srgbClr val="000000"/>
                          </a:solidFill>
                          <a:latin typeface="Arial"/>
                          <a:ea typeface="Arial"/>
                          <a:cs typeface="Arial"/>
                          <a:sym typeface="Arial"/>
                        </a:rPr>
                        <a:t>Kabupaten Kediri</a:t>
                      </a:r>
                      <a:endParaRPr/>
                    </a:p>
                  </a:txBody>
                  <a:tcPr marT="9525" marB="0" marR="9525" marL="9525"/>
                </a:tc>
                <a:tc>
                  <a:txBody>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43,8%</a:t>
                      </a:r>
                      <a:endParaRPr/>
                    </a:p>
                  </a:txBody>
                  <a:tcPr marT="9525" marB="0" marR="9525" marL="9525" anchor="ctr"/>
                </a:tc>
              </a:tr>
              <a:tr h="231625">
                <a:tc>
                  <a:txBody>
                    <a:bodyPr/>
                    <a:lstStyle/>
                    <a:p>
                      <a:pPr indent="0" lvl="0" marL="0" marR="0" rtl="0" algn="l">
                        <a:spcBef>
                          <a:spcPts val="0"/>
                        </a:spcBef>
                        <a:spcAft>
                          <a:spcPts val="0"/>
                        </a:spcAft>
                        <a:buNone/>
                      </a:pPr>
                      <a:r>
                        <a:rPr b="0" i="0" lang="en-US" sz="1400" u="none" cap="none" strike="noStrike">
                          <a:solidFill>
                            <a:srgbClr val="000000"/>
                          </a:solidFill>
                          <a:latin typeface="Arial"/>
                          <a:ea typeface="Arial"/>
                          <a:cs typeface="Arial"/>
                          <a:sym typeface="Arial"/>
                        </a:rPr>
                        <a:t>Nganjuk</a:t>
                      </a:r>
                      <a:endParaRPr b="0" i="0" sz="1400" u="none" cap="none" strike="noStrike">
                        <a:solidFill>
                          <a:srgbClr val="000000"/>
                        </a:solidFill>
                        <a:latin typeface="Arial"/>
                        <a:ea typeface="Arial"/>
                        <a:cs typeface="Arial"/>
                        <a:sym typeface="Arial"/>
                      </a:endParaRPr>
                    </a:p>
                  </a:txBody>
                  <a:tcPr marT="9525" marB="0" marR="9525" marL="9525"/>
                </a:tc>
                <a:tc>
                  <a:txBody>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40,6%</a:t>
                      </a:r>
                      <a:endParaRPr/>
                    </a:p>
                  </a:txBody>
                  <a:tcPr marT="9525" marB="0" marR="9525" marL="9525" anchor="ctr"/>
                </a:tc>
              </a:tr>
              <a:tr h="231625">
                <a:tc>
                  <a:txBody>
                    <a:bodyPr/>
                    <a:lstStyle/>
                    <a:p>
                      <a:pPr indent="0" lvl="0" marL="0" marR="0" rtl="0" algn="l">
                        <a:spcBef>
                          <a:spcPts val="0"/>
                        </a:spcBef>
                        <a:spcAft>
                          <a:spcPts val="0"/>
                        </a:spcAft>
                        <a:buNone/>
                      </a:pPr>
                      <a:r>
                        <a:rPr b="0" i="0" lang="en-US" sz="1400" u="none" cap="none" strike="noStrike">
                          <a:solidFill>
                            <a:srgbClr val="000000"/>
                          </a:solidFill>
                          <a:latin typeface="Arial"/>
                          <a:ea typeface="Arial"/>
                          <a:cs typeface="Arial"/>
                          <a:sym typeface="Arial"/>
                        </a:rPr>
                        <a:t>Tulungagung</a:t>
                      </a:r>
                      <a:endParaRPr b="0" i="0" sz="1400" u="none" cap="none" strike="noStrike">
                        <a:solidFill>
                          <a:srgbClr val="000000"/>
                        </a:solidFill>
                        <a:latin typeface="Arial"/>
                        <a:ea typeface="Arial"/>
                        <a:cs typeface="Arial"/>
                        <a:sym typeface="Arial"/>
                      </a:endParaRPr>
                    </a:p>
                  </a:txBody>
                  <a:tcPr marT="9525" marB="0" marR="9525" marL="9525"/>
                </a:tc>
                <a:tc>
                  <a:txBody>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40,6%</a:t>
                      </a:r>
                      <a:endParaRPr/>
                    </a:p>
                  </a:txBody>
                  <a:tcPr marT="9525" marB="0" marR="9525" marL="9525" anchor="ctr"/>
                </a:tc>
              </a:tr>
            </a:tbl>
          </a:graphicData>
        </a:graphic>
      </p:graphicFrame>
      <p:sp>
        <p:nvSpPr>
          <p:cNvPr id="503" name="Google Shape;503;p66"/>
          <p:cNvSpPr txBox="1"/>
          <p:nvPr/>
        </p:nvSpPr>
        <p:spPr>
          <a:xfrm>
            <a:off x="1168569" y="2006921"/>
            <a:ext cx="989630"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lt1"/>
                </a:solidFill>
                <a:latin typeface="Calibri"/>
                <a:ea typeface="Calibri"/>
                <a:cs typeface="Calibri"/>
                <a:sym typeface="Calibri"/>
              </a:rPr>
              <a:t>Kabupaten</a:t>
            </a:r>
            <a:endParaRPr b="1" sz="1400">
              <a:solidFill>
                <a:schemeClr val="lt1"/>
              </a:solidFill>
              <a:latin typeface="Calibri"/>
              <a:ea typeface="Calibri"/>
              <a:cs typeface="Calibri"/>
              <a:sym typeface="Calibri"/>
            </a:endParaRPr>
          </a:p>
        </p:txBody>
      </p:sp>
      <p:sp>
        <p:nvSpPr>
          <p:cNvPr id="504" name="Google Shape;504;p66"/>
          <p:cNvSpPr txBox="1"/>
          <p:nvPr/>
        </p:nvSpPr>
        <p:spPr>
          <a:xfrm>
            <a:off x="2398698" y="2004619"/>
            <a:ext cx="1504066"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lt1"/>
                </a:solidFill>
                <a:latin typeface="Calibri"/>
                <a:ea typeface="Calibri"/>
                <a:cs typeface="Calibri"/>
                <a:sym typeface="Calibri"/>
              </a:rPr>
              <a:t>Undecided Voters</a:t>
            </a:r>
            <a:endParaRPr b="1" sz="1400">
              <a:solidFill>
                <a:schemeClr val="lt1"/>
              </a:solidFill>
              <a:latin typeface="Calibri"/>
              <a:ea typeface="Calibri"/>
              <a:cs typeface="Calibri"/>
              <a:sym typeface="Calibri"/>
            </a:endParaRPr>
          </a:p>
        </p:txBody>
      </p:sp>
      <p:sp>
        <p:nvSpPr>
          <p:cNvPr id="505" name="Google Shape;505;p66"/>
          <p:cNvSpPr txBox="1"/>
          <p:nvPr/>
        </p:nvSpPr>
        <p:spPr>
          <a:xfrm>
            <a:off x="1412091" y="4391695"/>
            <a:ext cx="2126736" cy="800219"/>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800">
                <a:solidFill>
                  <a:schemeClr val="dk1"/>
                </a:solidFill>
                <a:latin typeface="Calibri"/>
                <a:ea typeface="Calibri"/>
                <a:cs typeface="Calibri"/>
                <a:sym typeface="Calibri"/>
              </a:rPr>
              <a:t>UNDECIDED VOTERS</a:t>
            </a:r>
            <a:endParaRPr b="1" sz="2800">
              <a:solidFill>
                <a:schemeClr val="dk1"/>
              </a:solidFill>
              <a:latin typeface="Calibri"/>
              <a:ea typeface="Calibri"/>
              <a:cs typeface="Calibri"/>
              <a:sym typeface="Calibri"/>
            </a:endParaRPr>
          </a:p>
          <a:p>
            <a:pPr indent="0" lvl="0" marL="0" marR="0" rtl="0" algn="r">
              <a:spcBef>
                <a:spcPts val="0"/>
              </a:spcBef>
              <a:spcAft>
                <a:spcPts val="0"/>
              </a:spcAft>
              <a:buNone/>
            </a:pPr>
            <a:r>
              <a:rPr b="1" lang="en-US" sz="2800">
                <a:solidFill>
                  <a:schemeClr val="dk1"/>
                </a:solidFill>
                <a:latin typeface="Calibri"/>
                <a:ea typeface="Calibri"/>
                <a:cs typeface="Calibri"/>
                <a:sym typeface="Calibri"/>
              </a:rPr>
              <a:t>TINGGI</a:t>
            </a:r>
            <a:endParaRPr b="1" sz="2800">
              <a:solidFill>
                <a:schemeClr val="dk1"/>
              </a:solidFill>
              <a:latin typeface="Calibri"/>
              <a:ea typeface="Calibri"/>
              <a:cs typeface="Calibri"/>
              <a:sym typeface="Calibri"/>
            </a:endParaRPr>
          </a:p>
        </p:txBody>
      </p:sp>
      <p:sp>
        <p:nvSpPr>
          <p:cNvPr id="506" name="Google Shape;506;p66"/>
          <p:cNvSpPr/>
          <p:nvPr/>
        </p:nvSpPr>
        <p:spPr>
          <a:xfrm>
            <a:off x="4915145" y="1931830"/>
            <a:ext cx="3503054" cy="2306411"/>
          </a:xfrm>
          <a:custGeom>
            <a:rect b="b" l="l" r="r" t="t"/>
            <a:pathLst>
              <a:path extrusionOk="0" h="6499547" w="5318992">
                <a:moveTo>
                  <a:pt x="17" y="886809"/>
                </a:moveTo>
                <a:cubicBezTo>
                  <a:pt x="17" y="397201"/>
                  <a:pt x="-15201" y="295"/>
                  <a:pt x="886531" y="295"/>
                </a:cubicBezTo>
                <a:lnTo>
                  <a:pt x="4432478" y="295"/>
                </a:lnTo>
                <a:cubicBezTo>
                  <a:pt x="5218300" y="-12584"/>
                  <a:pt x="5318992" y="397201"/>
                  <a:pt x="5318992" y="886809"/>
                </a:cubicBezTo>
                <a:lnTo>
                  <a:pt x="5318992" y="5612738"/>
                </a:lnTo>
                <a:cubicBezTo>
                  <a:pt x="5318992" y="6102346"/>
                  <a:pt x="5205421" y="6460615"/>
                  <a:pt x="4432478" y="6499252"/>
                </a:cubicBezTo>
                <a:lnTo>
                  <a:pt x="886531" y="6499252"/>
                </a:lnTo>
                <a:cubicBezTo>
                  <a:pt x="10557" y="6512131"/>
                  <a:pt x="17" y="6102346"/>
                  <a:pt x="17" y="5612738"/>
                </a:cubicBezTo>
                <a:lnTo>
                  <a:pt x="17" y="886809"/>
                </a:lnTo>
                <a:close/>
              </a:path>
            </a:pathLst>
          </a:custGeom>
          <a:solidFill>
            <a:srgbClr val="003E7B"/>
          </a:solidFill>
          <a:ln cap="flat" cmpd="sng" w="57150">
            <a:solidFill>
              <a:srgbClr val="003E7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7" name="Google Shape;507;p66"/>
          <p:cNvSpPr/>
          <p:nvPr/>
        </p:nvSpPr>
        <p:spPr>
          <a:xfrm>
            <a:off x="4915145" y="2305317"/>
            <a:ext cx="3503054" cy="2086378"/>
          </a:xfrm>
          <a:custGeom>
            <a:rect b="b" l="l" r="r" t="t"/>
            <a:pathLst>
              <a:path extrusionOk="0" h="6499547" w="5318992">
                <a:moveTo>
                  <a:pt x="17" y="886809"/>
                </a:moveTo>
                <a:cubicBezTo>
                  <a:pt x="17" y="397201"/>
                  <a:pt x="-15201" y="295"/>
                  <a:pt x="886531" y="295"/>
                </a:cubicBezTo>
                <a:lnTo>
                  <a:pt x="4432478" y="295"/>
                </a:lnTo>
                <a:cubicBezTo>
                  <a:pt x="5218300" y="-12584"/>
                  <a:pt x="5318992" y="397201"/>
                  <a:pt x="5318992" y="886809"/>
                </a:cubicBezTo>
                <a:lnTo>
                  <a:pt x="5318992" y="5612738"/>
                </a:lnTo>
                <a:cubicBezTo>
                  <a:pt x="5318992" y="6102346"/>
                  <a:pt x="5205421" y="6460615"/>
                  <a:pt x="4432478" y="6499252"/>
                </a:cubicBezTo>
                <a:lnTo>
                  <a:pt x="886531" y="6499252"/>
                </a:lnTo>
                <a:cubicBezTo>
                  <a:pt x="10557" y="6512131"/>
                  <a:pt x="17" y="6102346"/>
                  <a:pt x="17" y="5612738"/>
                </a:cubicBezTo>
                <a:lnTo>
                  <a:pt x="17" y="886809"/>
                </a:lnTo>
                <a:close/>
              </a:path>
            </a:pathLst>
          </a:custGeom>
          <a:solidFill>
            <a:schemeClr val="lt1"/>
          </a:solidFill>
          <a:ln cap="flat" cmpd="sng" w="57150">
            <a:solidFill>
              <a:srgbClr val="003E7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aphicFrame>
        <p:nvGraphicFramePr>
          <p:cNvPr id="508" name="Google Shape;508;p66"/>
          <p:cNvGraphicFramePr/>
          <p:nvPr/>
        </p:nvGraphicFramePr>
        <p:xfrm>
          <a:off x="5229202" y="2385185"/>
          <a:ext cx="3000000" cy="3000000"/>
        </p:xfrm>
        <a:graphic>
          <a:graphicData uri="http://schemas.openxmlformats.org/drawingml/2006/table">
            <a:tbl>
              <a:tblPr>
                <a:noFill/>
                <a:tableStyleId>{57D800D4-264F-4422-8296-54C58AF3C0FC}</a:tableStyleId>
              </a:tblPr>
              <a:tblGrid>
                <a:gridCol w="1485025"/>
                <a:gridCol w="1485025"/>
              </a:tblGrid>
              <a:tr h="231625">
                <a:tc>
                  <a:txBody>
                    <a:bodyPr/>
                    <a:lstStyle/>
                    <a:p>
                      <a:pPr indent="0" lvl="0" marL="0" marR="0" rtl="0" algn="l">
                        <a:spcBef>
                          <a:spcPts val="0"/>
                        </a:spcBef>
                        <a:spcAft>
                          <a:spcPts val="0"/>
                        </a:spcAft>
                        <a:buNone/>
                      </a:pPr>
                      <a:r>
                        <a:rPr b="0" i="0" lang="en-US" sz="1400" u="none" cap="none" strike="noStrike">
                          <a:solidFill>
                            <a:srgbClr val="000000"/>
                          </a:solidFill>
                          <a:latin typeface="Arial"/>
                          <a:ea typeface="Arial"/>
                          <a:cs typeface="Arial"/>
                          <a:sym typeface="Arial"/>
                        </a:rPr>
                        <a:t>Ponorogo</a:t>
                      </a:r>
                      <a:endParaRPr b="0" i="0" sz="1400" u="none" cap="none" strike="noStrike">
                        <a:solidFill>
                          <a:srgbClr val="000000"/>
                        </a:solidFill>
                        <a:latin typeface="Arial"/>
                        <a:ea typeface="Arial"/>
                        <a:cs typeface="Arial"/>
                        <a:sym typeface="Arial"/>
                      </a:endParaRPr>
                    </a:p>
                  </a:txBody>
                  <a:tcPr marT="9525" marB="0" marR="9525" marL="9525"/>
                </a:tc>
                <a:tc>
                  <a:txBody>
                    <a:bodyPr/>
                    <a:lstStyle/>
                    <a:p>
                      <a:pPr indent="0" lvl="0" marL="0" marR="0" rtl="0" algn="r">
                        <a:spcBef>
                          <a:spcPts val="0"/>
                        </a:spcBef>
                        <a:spcAft>
                          <a:spcPts val="0"/>
                        </a:spcAft>
                        <a:buNone/>
                      </a:pPr>
                      <a:r>
                        <a:rPr b="0" i="0" lang="en-US" sz="1400" u="none" cap="none" strike="noStrike">
                          <a:solidFill>
                            <a:srgbClr val="000000"/>
                          </a:solidFill>
                          <a:latin typeface="Arial"/>
                          <a:ea typeface="Arial"/>
                          <a:cs typeface="Arial"/>
                          <a:sym typeface="Arial"/>
                        </a:rPr>
                        <a:t>9,4%</a:t>
                      </a:r>
                      <a:endParaRPr/>
                    </a:p>
                  </a:txBody>
                  <a:tcPr marT="9525" marB="0" marR="9525" marL="9525" anchor="ctr"/>
                </a:tc>
              </a:tr>
              <a:tr h="231625">
                <a:tc>
                  <a:txBody>
                    <a:bodyPr/>
                    <a:lstStyle/>
                    <a:p>
                      <a:pPr indent="0" lvl="0" marL="0" marR="0" rtl="0" algn="l">
                        <a:spcBef>
                          <a:spcPts val="0"/>
                        </a:spcBef>
                        <a:spcAft>
                          <a:spcPts val="0"/>
                        </a:spcAft>
                        <a:buNone/>
                      </a:pPr>
                      <a:r>
                        <a:rPr b="0" i="0" lang="en-US" sz="1400" u="none" cap="none" strike="noStrike">
                          <a:solidFill>
                            <a:srgbClr val="000000"/>
                          </a:solidFill>
                          <a:latin typeface="Arial"/>
                          <a:ea typeface="Arial"/>
                          <a:cs typeface="Arial"/>
                          <a:sym typeface="Arial"/>
                        </a:rPr>
                        <a:t>Banyuwangi</a:t>
                      </a:r>
                      <a:endParaRPr/>
                    </a:p>
                  </a:txBody>
                  <a:tcPr marT="9525" marB="0" marR="9525" marL="9525"/>
                </a:tc>
                <a:tc>
                  <a:txBody>
                    <a:bodyPr/>
                    <a:lstStyle/>
                    <a:p>
                      <a:pPr indent="0" lvl="0" marL="0" marR="0" rtl="0" algn="r">
                        <a:spcBef>
                          <a:spcPts val="0"/>
                        </a:spcBef>
                        <a:spcAft>
                          <a:spcPts val="0"/>
                        </a:spcAft>
                        <a:buNone/>
                      </a:pPr>
                      <a:r>
                        <a:rPr b="0" i="0" lang="en-US" sz="1400" u="none" cap="none" strike="noStrike">
                          <a:solidFill>
                            <a:srgbClr val="000000"/>
                          </a:solidFill>
                          <a:latin typeface="Arial"/>
                          <a:ea typeface="Arial"/>
                          <a:cs typeface="Arial"/>
                          <a:sym typeface="Arial"/>
                        </a:rPr>
                        <a:t>6,4%</a:t>
                      </a:r>
                      <a:endParaRPr/>
                    </a:p>
                  </a:txBody>
                  <a:tcPr marT="9525" marB="0" marR="9525" marL="9525" anchor="ctr"/>
                </a:tc>
              </a:tr>
              <a:tr h="231625">
                <a:tc>
                  <a:txBody>
                    <a:bodyPr/>
                    <a:lstStyle/>
                    <a:p>
                      <a:pPr indent="0" lvl="0" marL="0" marR="0" rtl="0" algn="l">
                        <a:spcBef>
                          <a:spcPts val="0"/>
                        </a:spcBef>
                        <a:spcAft>
                          <a:spcPts val="0"/>
                        </a:spcAft>
                        <a:buNone/>
                      </a:pPr>
                      <a:r>
                        <a:rPr b="0" i="0" lang="en-US" sz="1400" u="none" cap="none" strike="noStrike">
                          <a:solidFill>
                            <a:srgbClr val="000000"/>
                          </a:solidFill>
                          <a:latin typeface="Arial"/>
                          <a:ea typeface="Arial"/>
                          <a:cs typeface="Arial"/>
                          <a:sym typeface="Arial"/>
                        </a:rPr>
                        <a:t>Bangkalan</a:t>
                      </a:r>
                      <a:endParaRPr/>
                    </a:p>
                  </a:txBody>
                  <a:tcPr marT="9525" marB="0" marR="9525" marL="9525"/>
                </a:tc>
                <a:tc>
                  <a:txBody>
                    <a:bodyPr/>
                    <a:lstStyle/>
                    <a:p>
                      <a:pPr indent="0" lvl="0" marL="0" marR="0" rtl="0" algn="r">
                        <a:spcBef>
                          <a:spcPts val="0"/>
                        </a:spcBef>
                        <a:spcAft>
                          <a:spcPts val="0"/>
                        </a:spcAft>
                        <a:buNone/>
                      </a:pPr>
                      <a:r>
                        <a:rPr b="0" i="0" lang="en-US" sz="1400" u="none" cap="none" strike="noStrike">
                          <a:solidFill>
                            <a:srgbClr val="000000"/>
                          </a:solidFill>
                          <a:latin typeface="Arial"/>
                          <a:ea typeface="Arial"/>
                          <a:cs typeface="Arial"/>
                          <a:sym typeface="Arial"/>
                        </a:rPr>
                        <a:t>3,2%</a:t>
                      </a:r>
                      <a:endParaRPr/>
                    </a:p>
                  </a:txBody>
                  <a:tcPr marT="9525" marB="0" marR="9525" marL="9525" anchor="ctr"/>
                </a:tc>
              </a:tr>
              <a:tr h="231625">
                <a:tc>
                  <a:txBody>
                    <a:bodyPr/>
                    <a:lstStyle/>
                    <a:p>
                      <a:pPr indent="0" lvl="0" marL="0" marR="0" rtl="0" algn="l">
                        <a:spcBef>
                          <a:spcPts val="0"/>
                        </a:spcBef>
                        <a:spcAft>
                          <a:spcPts val="0"/>
                        </a:spcAft>
                        <a:buNone/>
                      </a:pPr>
                      <a:r>
                        <a:rPr b="0" i="0" lang="en-US" sz="1400" u="none" cap="none" strike="noStrike">
                          <a:solidFill>
                            <a:srgbClr val="000000"/>
                          </a:solidFill>
                          <a:latin typeface="Arial"/>
                          <a:ea typeface="Arial"/>
                          <a:cs typeface="Arial"/>
                          <a:sym typeface="Arial"/>
                        </a:rPr>
                        <a:t>Probolinggo</a:t>
                      </a:r>
                      <a:endParaRPr/>
                    </a:p>
                  </a:txBody>
                  <a:tcPr marT="9525" marB="0" marR="9525" marL="9525"/>
                </a:tc>
                <a:tc>
                  <a:txBody>
                    <a:bodyPr/>
                    <a:lstStyle/>
                    <a:p>
                      <a:pPr indent="0" lvl="0" marL="0" marR="0" rtl="0" algn="r">
                        <a:spcBef>
                          <a:spcPts val="0"/>
                        </a:spcBef>
                        <a:spcAft>
                          <a:spcPts val="0"/>
                        </a:spcAft>
                        <a:buNone/>
                      </a:pPr>
                      <a:r>
                        <a:rPr b="0" i="0" lang="en-US" sz="1400" u="none" cap="none" strike="noStrike">
                          <a:solidFill>
                            <a:srgbClr val="000000"/>
                          </a:solidFill>
                          <a:latin typeface="Arial"/>
                          <a:ea typeface="Arial"/>
                          <a:cs typeface="Arial"/>
                          <a:sym typeface="Arial"/>
                        </a:rPr>
                        <a:t>3,1%</a:t>
                      </a:r>
                      <a:endParaRPr/>
                    </a:p>
                  </a:txBody>
                  <a:tcPr marT="9525" marB="0" marR="9525" marL="9525" anchor="ctr"/>
                </a:tc>
              </a:tr>
              <a:tr h="231625">
                <a:tc>
                  <a:txBody>
                    <a:bodyPr/>
                    <a:lstStyle/>
                    <a:p>
                      <a:pPr indent="0" lvl="0" marL="0" marR="0" rtl="0" algn="l">
                        <a:spcBef>
                          <a:spcPts val="0"/>
                        </a:spcBef>
                        <a:spcAft>
                          <a:spcPts val="0"/>
                        </a:spcAft>
                        <a:buNone/>
                      </a:pPr>
                      <a:r>
                        <a:rPr b="0" i="0" lang="en-US" sz="1400" u="none" cap="none" strike="noStrike">
                          <a:solidFill>
                            <a:srgbClr val="000000"/>
                          </a:solidFill>
                          <a:latin typeface="Arial"/>
                          <a:ea typeface="Arial"/>
                          <a:cs typeface="Arial"/>
                          <a:sym typeface="Arial"/>
                        </a:rPr>
                        <a:t>Bondowoso</a:t>
                      </a:r>
                      <a:endParaRPr/>
                    </a:p>
                  </a:txBody>
                  <a:tcPr marT="9525" marB="0" marR="9525" marL="9525"/>
                </a:tc>
                <a:tc>
                  <a:txBody>
                    <a:bodyPr/>
                    <a:lstStyle/>
                    <a:p>
                      <a:pPr indent="0" lvl="0" marL="0" marR="0" rtl="0" algn="r">
                        <a:spcBef>
                          <a:spcPts val="0"/>
                        </a:spcBef>
                        <a:spcAft>
                          <a:spcPts val="0"/>
                        </a:spcAft>
                        <a:buNone/>
                      </a:pPr>
                      <a:r>
                        <a:rPr b="0" i="0" lang="en-US" sz="1400" u="none" cap="none" strike="noStrike">
                          <a:solidFill>
                            <a:srgbClr val="000000"/>
                          </a:solidFill>
                          <a:latin typeface="Calibri"/>
                          <a:ea typeface="Calibri"/>
                          <a:cs typeface="Calibri"/>
                          <a:sym typeface="Calibri"/>
                        </a:rPr>
                        <a:t>3,0%</a:t>
                      </a:r>
                      <a:endParaRPr/>
                    </a:p>
                  </a:txBody>
                  <a:tcPr marT="9525" marB="0" marR="9525" marL="9525" anchor="b"/>
                </a:tc>
              </a:tr>
              <a:tr h="231625">
                <a:tc>
                  <a:txBody>
                    <a:bodyPr/>
                    <a:lstStyle/>
                    <a:p>
                      <a:pPr indent="0" lvl="0" marL="0" marR="0" rtl="0" algn="l">
                        <a:spcBef>
                          <a:spcPts val="0"/>
                        </a:spcBef>
                        <a:spcAft>
                          <a:spcPts val="0"/>
                        </a:spcAft>
                        <a:buNone/>
                      </a:pPr>
                      <a:r>
                        <a:rPr b="0" i="0" lang="en-US" sz="1400" u="none" cap="none" strike="noStrike">
                          <a:solidFill>
                            <a:srgbClr val="000000"/>
                          </a:solidFill>
                          <a:latin typeface="Arial"/>
                          <a:ea typeface="Arial"/>
                          <a:cs typeface="Arial"/>
                          <a:sym typeface="Arial"/>
                        </a:rPr>
                        <a:t>Gresik</a:t>
                      </a:r>
                      <a:endParaRPr/>
                    </a:p>
                  </a:txBody>
                  <a:tcPr marT="9525" marB="0" marR="9525" marL="9525"/>
                </a:tc>
                <a:tc>
                  <a:txBody>
                    <a:bodyPr/>
                    <a:lstStyle/>
                    <a:p>
                      <a:pPr indent="0" lvl="0" marL="0" marR="0" rtl="0" algn="r">
                        <a:spcBef>
                          <a:spcPts val="0"/>
                        </a:spcBef>
                        <a:spcAft>
                          <a:spcPts val="0"/>
                        </a:spcAft>
                        <a:buNone/>
                      </a:pPr>
                      <a:r>
                        <a:rPr b="0" i="0" lang="en-US" sz="1400" u="none" cap="none" strike="noStrike">
                          <a:solidFill>
                            <a:srgbClr val="000000"/>
                          </a:solidFill>
                          <a:latin typeface="Arial"/>
                          <a:ea typeface="Arial"/>
                          <a:cs typeface="Arial"/>
                          <a:sym typeface="Arial"/>
                        </a:rPr>
                        <a:t>2,2%</a:t>
                      </a:r>
                      <a:endParaRPr/>
                    </a:p>
                  </a:txBody>
                  <a:tcPr marT="9525" marB="0" marR="9525" marL="9525" anchor="ctr"/>
                </a:tc>
              </a:tr>
              <a:tr h="231625">
                <a:tc>
                  <a:txBody>
                    <a:bodyPr/>
                    <a:lstStyle/>
                    <a:p>
                      <a:pPr indent="0" lvl="0" marL="0" marR="0" rtl="0" algn="l">
                        <a:spcBef>
                          <a:spcPts val="0"/>
                        </a:spcBef>
                        <a:spcAft>
                          <a:spcPts val="0"/>
                        </a:spcAft>
                        <a:buNone/>
                      </a:pPr>
                      <a:r>
                        <a:rPr b="0" i="0" lang="en-US" sz="1400" u="none" cap="none" strike="noStrike">
                          <a:solidFill>
                            <a:srgbClr val="000000"/>
                          </a:solidFill>
                          <a:latin typeface="Arial"/>
                          <a:ea typeface="Arial"/>
                          <a:cs typeface="Arial"/>
                          <a:sym typeface="Arial"/>
                        </a:rPr>
                        <a:t>Kota Mojokerto</a:t>
                      </a:r>
                      <a:endParaRPr/>
                    </a:p>
                  </a:txBody>
                  <a:tcPr marT="9525" marB="0" marR="9525" marL="9525"/>
                </a:tc>
                <a:tc>
                  <a:txBody>
                    <a:bodyPr/>
                    <a:lstStyle/>
                    <a:p>
                      <a:pPr indent="0" lvl="0" marL="0" marR="0" rtl="0" algn="r">
                        <a:spcBef>
                          <a:spcPts val="0"/>
                        </a:spcBef>
                        <a:spcAft>
                          <a:spcPts val="0"/>
                        </a:spcAft>
                        <a:buNone/>
                      </a:pPr>
                      <a:r>
                        <a:rPr b="0" i="0" lang="en-US" sz="1400" u="none" cap="none" strike="noStrike">
                          <a:solidFill>
                            <a:srgbClr val="000000"/>
                          </a:solidFill>
                          <a:latin typeface="Arial"/>
                          <a:ea typeface="Arial"/>
                          <a:cs typeface="Arial"/>
                          <a:sym typeface="Arial"/>
                        </a:rPr>
                        <a:t>2,2%</a:t>
                      </a:r>
                      <a:endParaRPr/>
                    </a:p>
                  </a:txBody>
                  <a:tcPr marT="9525" marB="0" marR="9525" marL="9525" anchor="ctr"/>
                </a:tc>
              </a:tr>
              <a:tr h="231625">
                <a:tc>
                  <a:txBody>
                    <a:bodyPr/>
                    <a:lstStyle/>
                    <a:p>
                      <a:pPr indent="0" lvl="0" marL="0" marR="0" rtl="0" algn="l">
                        <a:spcBef>
                          <a:spcPts val="0"/>
                        </a:spcBef>
                        <a:spcAft>
                          <a:spcPts val="0"/>
                        </a:spcAft>
                        <a:buNone/>
                      </a:pPr>
                      <a:r>
                        <a:t/>
                      </a:r>
                      <a:endParaRPr b="0" i="0" sz="1400" u="none" cap="none" strike="noStrike">
                        <a:solidFill>
                          <a:srgbClr val="000000"/>
                        </a:solidFill>
                        <a:latin typeface="Arial"/>
                        <a:ea typeface="Arial"/>
                        <a:cs typeface="Arial"/>
                        <a:sym typeface="Arial"/>
                      </a:endParaRPr>
                    </a:p>
                  </a:txBody>
                  <a:tcPr marT="9525" marB="0" marR="9525" marL="9525"/>
                </a:tc>
                <a:tc>
                  <a:txBody>
                    <a:bodyPr/>
                    <a:lstStyle/>
                    <a:p>
                      <a:pPr indent="0" lvl="0" marL="0" marR="0" rtl="0" algn="ctr">
                        <a:spcBef>
                          <a:spcPts val="0"/>
                        </a:spcBef>
                        <a:spcAft>
                          <a:spcPts val="0"/>
                        </a:spcAft>
                        <a:buNone/>
                      </a:pPr>
                      <a:r>
                        <a:t/>
                      </a:r>
                      <a:endParaRPr b="0" i="0" sz="1400" u="none" cap="none" strike="noStrike">
                        <a:solidFill>
                          <a:srgbClr val="000000"/>
                        </a:solidFill>
                        <a:latin typeface="Arial"/>
                        <a:ea typeface="Arial"/>
                        <a:cs typeface="Arial"/>
                        <a:sym typeface="Arial"/>
                      </a:endParaRPr>
                    </a:p>
                  </a:txBody>
                  <a:tcPr marT="9525" marB="0" marR="9525" marL="9525" anchor="ctr"/>
                </a:tc>
              </a:tr>
            </a:tbl>
          </a:graphicData>
        </a:graphic>
      </p:graphicFrame>
      <p:sp>
        <p:nvSpPr>
          <p:cNvPr id="509" name="Google Shape;509;p66"/>
          <p:cNvSpPr txBox="1"/>
          <p:nvPr/>
        </p:nvSpPr>
        <p:spPr>
          <a:xfrm>
            <a:off x="5349619" y="2006921"/>
            <a:ext cx="989630"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lt1"/>
                </a:solidFill>
                <a:latin typeface="Calibri"/>
                <a:ea typeface="Calibri"/>
                <a:cs typeface="Calibri"/>
                <a:sym typeface="Calibri"/>
              </a:rPr>
              <a:t>Kabupaten</a:t>
            </a:r>
            <a:endParaRPr b="1" sz="1400">
              <a:solidFill>
                <a:schemeClr val="lt1"/>
              </a:solidFill>
              <a:latin typeface="Calibri"/>
              <a:ea typeface="Calibri"/>
              <a:cs typeface="Calibri"/>
              <a:sym typeface="Calibri"/>
            </a:endParaRPr>
          </a:p>
        </p:txBody>
      </p:sp>
      <p:sp>
        <p:nvSpPr>
          <p:cNvPr id="510" name="Google Shape;510;p66"/>
          <p:cNvSpPr txBox="1"/>
          <p:nvPr/>
        </p:nvSpPr>
        <p:spPr>
          <a:xfrm>
            <a:off x="6579748" y="2004619"/>
            <a:ext cx="1504066"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lt1"/>
                </a:solidFill>
                <a:latin typeface="Calibri"/>
                <a:ea typeface="Calibri"/>
                <a:cs typeface="Calibri"/>
                <a:sym typeface="Calibri"/>
              </a:rPr>
              <a:t>Undecided Voters</a:t>
            </a:r>
            <a:endParaRPr b="1" sz="1400">
              <a:solidFill>
                <a:schemeClr val="lt1"/>
              </a:solidFill>
              <a:latin typeface="Calibri"/>
              <a:ea typeface="Calibri"/>
              <a:cs typeface="Calibri"/>
              <a:sym typeface="Calibri"/>
            </a:endParaRPr>
          </a:p>
        </p:txBody>
      </p:sp>
      <p:sp>
        <p:nvSpPr>
          <p:cNvPr id="511" name="Google Shape;511;p66"/>
          <p:cNvSpPr txBox="1"/>
          <p:nvPr/>
        </p:nvSpPr>
        <p:spPr>
          <a:xfrm>
            <a:off x="5593141" y="4391695"/>
            <a:ext cx="2126736" cy="800219"/>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800">
                <a:solidFill>
                  <a:schemeClr val="dk1"/>
                </a:solidFill>
                <a:latin typeface="Calibri"/>
                <a:ea typeface="Calibri"/>
                <a:cs typeface="Calibri"/>
                <a:sym typeface="Calibri"/>
              </a:rPr>
              <a:t>UNDECIDED VOTERS</a:t>
            </a:r>
            <a:endParaRPr b="1" sz="2800">
              <a:solidFill>
                <a:schemeClr val="dk1"/>
              </a:solidFill>
              <a:latin typeface="Calibri"/>
              <a:ea typeface="Calibri"/>
              <a:cs typeface="Calibri"/>
              <a:sym typeface="Calibri"/>
            </a:endParaRPr>
          </a:p>
          <a:p>
            <a:pPr indent="0" lvl="0" marL="0" marR="0" rtl="0" algn="r">
              <a:spcBef>
                <a:spcPts val="0"/>
              </a:spcBef>
              <a:spcAft>
                <a:spcPts val="0"/>
              </a:spcAft>
              <a:buNone/>
            </a:pPr>
            <a:r>
              <a:rPr b="1" lang="en-US" sz="2800">
                <a:solidFill>
                  <a:schemeClr val="dk1"/>
                </a:solidFill>
                <a:latin typeface="Calibri"/>
                <a:ea typeface="Calibri"/>
                <a:cs typeface="Calibri"/>
                <a:sym typeface="Calibri"/>
              </a:rPr>
              <a:t>RENDAH</a:t>
            </a:r>
            <a:endParaRPr b="1" sz="2800">
              <a:solidFill>
                <a:schemeClr val="dk1"/>
              </a:solidFill>
              <a:latin typeface="Calibri"/>
              <a:ea typeface="Calibri"/>
              <a:cs typeface="Calibri"/>
              <a:sym typeface="Calibri"/>
            </a:endParaRPr>
          </a:p>
        </p:txBody>
      </p:sp>
      <p:sp>
        <p:nvSpPr>
          <p:cNvPr id="512" name="Google Shape;512;p66"/>
          <p:cNvSpPr/>
          <p:nvPr/>
        </p:nvSpPr>
        <p:spPr>
          <a:xfrm>
            <a:off x="128789" y="5898524"/>
            <a:ext cx="862884" cy="862884"/>
          </a:xfrm>
          <a:prstGeom prst="ellipse">
            <a:avLst/>
          </a:prstGeom>
          <a:solidFill>
            <a:srgbClr val="EE000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67"/>
          <p:cNvSpPr/>
          <p:nvPr/>
        </p:nvSpPr>
        <p:spPr>
          <a:xfrm>
            <a:off x="4456089" y="690315"/>
            <a:ext cx="3503054" cy="5915324"/>
          </a:xfrm>
          <a:custGeom>
            <a:rect b="b" l="l" r="r" t="t"/>
            <a:pathLst>
              <a:path extrusionOk="0" h="6499547" w="5318992">
                <a:moveTo>
                  <a:pt x="17" y="886809"/>
                </a:moveTo>
                <a:cubicBezTo>
                  <a:pt x="17" y="397201"/>
                  <a:pt x="-15201" y="295"/>
                  <a:pt x="886531" y="295"/>
                </a:cubicBezTo>
                <a:lnTo>
                  <a:pt x="4432478" y="295"/>
                </a:lnTo>
                <a:cubicBezTo>
                  <a:pt x="5218300" y="-12584"/>
                  <a:pt x="5318992" y="397201"/>
                  <a:pt x="5318992" y="886809"/>
                </a:cubicBezTo>
                <a:lnTo>
                  <a:pt x="5318992" y="5612738"/>
                </a:lnTo>
                <a:cubicBezTo>
                  <a:pt x="5318992" y="6102346"/>
                  <a:pt x="5205421" y="6460615"/>
                  <a:pt x="4432478" y="6499252"/>
                </a:cubicBezTo>
                <a:lnTo>
                  <a:pt x="886531" y="6499252"/>
                </a:lnTo>
                <a:cubicBezTo>
                  <a:pt x="10557" y="6512131"/>
                  <a:pt x="17" y="6102346"/>
                  <a:pt x="17" y="5612738"/>
                </a:cubicBezTo>
                <a:lnTo>
                  <a:pt x="17" y="886809"/>
                </a:lnTo>
                <a:close/>
              </a:path>
            </a:pathLst>
          </a:custGeom>
          <a:solidFill>
            <a:srgbClr val="003E7B"/>
          </a:solidFill>
          <a:ln cap="flat" cmpd="sng" w="57150">
            <a:solidFill>
              <a:srgbClr val="003E7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8" name="Google Shape;518;p67"/>
          <p:cNvSpPr/>
          <p:nvPr/>
        </p:nvSpPr>
        <p:spPr>
          <a:xfrm>
            <a:off x="4456089" y="1063801"/>
            <a:ext cx="3503054" cy="5541837"/>
          </a:xfrm>
          <a:custGeom>
            <a:rect b="b" l="l" r="r" t="t"/>
            <a:pathLst>
              <a:path extrusionOk="0" h="6499547" w="5318992">
                <a:moveTo>
                  <a:pt x="17" y="886809"/>
                </a:moveTo>
                <a:cubicBezTo>
                  <a:pt x="17" y="397201"/>
                  <a:pt x="-15201" y="295"/>
                  <a:pt x="886531" y="295"/>
                </a:cubicBezTo>
                <a:lnTo>
                  <a:pt x="4432478" y="295"/>
                </a:lnTo>
                <a:cubicBezTo>
                  <a:pt x="5218300" y="-12584"/>
                  <a:pt x="5318992" y="397201"/>
                  <a:pt x="5318992" y="886809"/>
                </a:cubicBezTo>
                <a:lnTo>
                  <a:pt x="5318992" y="5612738"/>
                </a:lnTo>
                <a:cubicBezTo>
                  <a:pt x="5318992" y="6102346"/>
                  <a:pt x="5205421" y="6460615"/>
                  <a:pt x="4432478" y="6499252"/>
                </a:cubicBezTo>
                <a:lnTo>
                  <a:pt x="886531" y="6499252"/>
                </a:lnTo>
                <a:cubicBezTo>
                  <a:pt x="10557" y="6512131"/>
                  <a:pt x="17" y="6102346"/>
                  <a:pt x="17" y="5612738"/>
                </a:cubicBezTo>
                <a:lnTo>
                  <a:pt x="17" y="886809"/>
                </a:lnTo>
                <a:close/>
              </a:path>
            </a:pathLst>
          </a:custGeom>
          <a:solidFill>
            <a:schemeClr val="lt1"/>
          </a:solidFill>
          <a:ln cap="flat" cmpd="sng" w="57150">
            <a:solidFill>
              <a:srgbClr val="003E7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aphicFrame>
        <p:nvGraphicFramePr>
          <p:cNvPr id="519" name="Google Shape;519;p67"/>
          <p:cNvGraphicFramePr/>
          <p:nvPr/>
        </p:nvGraphicFramePr>
        <p:xfrm>
          <a:off x="4778062" y="1143670"/>
          <a:ext cx="3000000" cy="3000000"/>
        </p:xfrm>
        <a:graphic>
          <a:graphicData uri="http://schemas.openxmlformats.org/drawingml/2006/table">
            <a:tbl>
              <a:tblPr>
                <a:noFill/>
                <a:tableStyleId>{57D800D4-264F-4422-8296-54C58AF3C0FC}</a:tableStyleId>
              </a:tblPr>
              <a:tblGrid>
                <a:gridCol w="1371600"/>
                <a:gridCol w="1371600"/>
              </a:tblGrid>
              <a:tr h="231625">
                <a:tc>
                  <a:txBody>
                    <a:bodyPr/>
                    <a:lstStyle/>
                    <a:p>
                      <a:pPr indent="0" lvl="0" marL="0" marR="0" rtl="0" algn="l">
                        <a:spcBef>
                          <a:spcPts val="0"/>
                        </a:spcBef>
                        <a:spcAft>
                          <a:spcPts val="0"/>
                        </a:spcAft>
                        <a:buNone/>
                      </a:pPr>
                      <a:r>
                        <a:rPr lang="en-US" sz="1400" u="none" cap="none" strike="noStrike"/>
                        <a:t>Kota Pasuruan</a:t>
                      </a:r>
                      <a:endParaRPr b="0" i="0" sz="1400" u="none" cap="none" strike="noStrike">
                        <a:solidFill>
                          <a:srgbClr val="000000"/>
                        </a:solidFill>
                        <a:latin typeface="Arial"/>
                        <a:ea typeface="Arial"/>
                        <a:cs typeface="Arial"/>
                        <a:sym typeface="Arial"/>
                      </a:endParaRPr>
                    </a:p>
                  </a:txBody>
                  <a:tcPr marT="9450" marB="0" marR="9450" marL="9450"/>
                </a:tc>
                <a:tc>
                  <a:txBody>
                    <a:bodyPr/>
                    <a:lstStyle/>
                    <a:p>
                      <a:pPr indent="0" lvl="0" marL="0" marR="0" rtl="0" algn="ctr">
                        <a:spcBef>
                          <a:spcPts val="0"/>
                        </a:spcBef>
                        <a:spcAft>
                          <a:spcPts val="0"/>
                        </a:spcAft>
                        <a:buNone/>
                      </a:pPr>
                      <a:r>
                        <a:rPr lang="en-US" sz="1400" u="none" cap="none" strike="noStrike"/>
                        <a:t>37,5%</a:t>
                      </a:r>
                      <a:endParaRPr b="0" i="0" sz="1400" u="none" cap="none" strike="noStrike">
                        <a:solidFill>
                          <a:srgbClr val="000000"/>
                        </a:solidFill>
                        <a:latin typeface="Arial"/>
                        <a:ea typeface="Arial"/>
                        <a:cs typeface="Arial"/>
                        <a:sym typeface="Arial"/>
                      </a:endParaRPr>
                    </a:p>
                  </a:txBody>
                  <a:tcPr marT="9450" marB="0" marR="9450" marL="9450" anchor="ctr"/>
                </a:tc>
              </a:tr>
              <a:tr h="231625">
                <a:tc>
                  <a:txBody>
                    <a:bodyPr/>
                    <a:lstStyle/>
                    <a:p>
                      <a:pPr indent="0" lvl="0" marL="0" marR="0" rtl="0" algn="l">
                        <a:spcBef>
                          <a:spcPts val="0"/>
                        </a:spcBef>
                        <a:spcAft>
                          <a:spcPts val="0"/>
                        </a:spcAft>
                        <a:buNone/>
                      </a:pPr>
                      <a:r>
                        <a:rPr lang="en-US" sz="1400" u="none" cap="none" strike="noStrike"/>
                        <a:t>Surabaya</a:t>
                      </a:r>
                      <a:endParaRPr b="0" i="0" sz="1400" u="none" cap="none" strike="noStrike">
                        <a:solidFill>
                          <a:srgbClr val="000000"/>
                        </a:solidFill>
                        <a:latin typeface="Arial"/>
                        <a:ea typeface="Arial"/>
                        <a:cs typeface="Arial"/>
                        <a:sym typeface="Arial"/>
                      </a:endParaRPr>
                    </a:p>
                  </a:txBody>
                  <a:tcPr marT="9450" marB="0" marR="9450" marL="9450"/>
                </a:tc>
                <a:tc>
                  <a:txBody>
                    <a:bodyPr/>
                    <a:lstStyle/>
                    <a:p>
                      <a:pPr indent="0" lvl="0" marL="0" marR="0" rtl="0" algn="ctr">
                        <a:spcBef>
                          <a:spcPts val="0"/>
                        </a:spcBef>
                        <a:spcAft>
                          <a:spcPts val="0"/>
                        </a:spcAft>
                        <a:buNone/>
                      </a:pPr>
                      <a:r>
                        <a:rPr lang="en-US" sz="1400" u="none" cap="none" strike="noStrike"/>
                        <a:t>37,5%</a:t>
                      </a:r>
                      <a:endParaRPr b="0" i="0" sz="1400" u="none" cap="none" strike="noStrike">
                        <a:solidFill>
                          <a:srgbClr val="000000"/>
                        </a:solidFill>
                        <a:latin typeface="Arial"/>
                        <a:ea typeface="Arial"/>
                        <a:cs typeface="Arial"/>
                        <a:sym typeface="Arial"/>
                      </a:endParaRPr>
                    </a:p>
                  </a:txBody>
                  <a:tcPr marT="9450" marB="0" marR="9450" marL="9450" anchor="ctr"/>
                </a:tc>
              </a:tr>
              <a:tr h="231625">
                <a:tc>
                  <a:txBody>
                    <a:bodyPr/>
                    <a:lstStyle/>
                    <a:p>
                      <a:pPr indent="0" lvl="0" marL="0" marR="0" rtl="0" algn="l">
                        <a:spcBef>
                          <a:spcPts val="0"/>
                        </a:spcBef>
                        <a:spcAft>
                          <a:spcPts val="0"/>
                        </a:spcAft>
                        <a:buNone/>
                      </a:pPr>
                      <a:r>
                        <a:rPr lang="en-US" sz="1400" u="none" cap="none" strike="noStrike"/>
                        <a:t>Bojonegoro</a:t>
                      </a:r>
                      <a:endParaRPr b="0" i="0" sz="1400" u="none" cap="none" strike="noStrike">
                        <a:solidFill>
                          <a:srgbClr val="000000"/>
                        </a:solidFill>
                        <a:latin typeface="Arial"/>
                        <a:ea typeface="Arial"/>
                        <a:cs typeface="Arial"/>
                        <a:sym typeface="Arial"/>
                      </a:endParaRPr>
                    </a:p>
                  </a:txBody>
                  <a:tcPr marT="9450" marB="0" marR="9450" marL="9450"/>
                </a:tc>
                <a:tc>
                  <a:txBody>
                    <a:bodyPr/>
                    <a:lstStyle/>
                    <a:p>
                      <a:pPr indent="0" lvl="0" marL="0" marR="0" rtl="0" algn="ctr">
                        <a:spcBef>
                          <a:spcPts val="0"/>
                        </a:spcBef>
                        <a:spcAft>
                          <a:spcPts val="0"/>
                        </a:spcAft>
                        <a:buNone/>
                      </a:pPr>
                      <a:r>
                        <a:rPr lang="en-US" sz="1400" u="none" cap="none" strike="noStrike"/>
                        <a:t>32,5%</a:t>
                      </a:r>
                      <a:endParaRPr b="0" i="0" sz="1400" u="none" cap="none" strike="noStrike">
                        <a:solidFill>
                          <a:srgbClr val="000000"/>
                        </a:solidFill>
                        <a:latin typeface="Arial"/>
                        <a:ea typeface="Arial"/>
                        <a:cs typeface="Arial"/>
                        <a:sym typeface="Arial"/>
                      </a:endParaRPr>
                    </a:p>
                  </a:txBody>
                  <a:tcPr marT="9450" marB="0" marR="9450" marL="9450" anchor="ctr"/>
                </a:tc>
              </a:tr>
              <a:tr h="231625">
                <a:tc>
                  <a:txBody>
                    <a:bodyPr/>
                    <a:lstStyle/>
                    <a:p>
                      <a:pPr indent="0" lvl="0" marL="0" marR="0" rtl="0" algn="l">
                        <a:spcBef>
                          <a:spcPts val="0"/>
                        </a:spcBef>
                        <a:spcAft>
                          <a:spcPts val="0"/>
                        </a:spcAft>
                        <a:buNone/>
                      </a:pPr>
                      <a:r>
                        <a:rPr lang="en-US" sz="1400" u="none" cap="none" strike="noStrike"/>
                        <a:t>Jember</a:t>
                      </a:r>
                      <a:endParaRPr b="0" i="0" sz="1400" u="none" cap="none" strike="noStrike">
                        <a:solidFill>
                          <a:srgbClr val="000000"/>
                        </a:solidFill>
                        <a:latin typeface="Arial"/>
                        <a:ea typeface="Arial"/>
                        <a:cs typeface="Arial"/>
                        <a:sym typeface="Arial"/>
                      </a:endParaRPr>
                    </a:p>
                  </a:txBody>
                  <a:tcPr marT="9450" marB="0" marR="9450" marL="9450"/>
                </a:tc>
                <a:tc>
                  <a:txBody>
                    <a:bodyPr/>
                    <a:lstStyle/>
                    <a:p>
                      <a:pPr indent="0" lvl="0" marL="0" marR="0" rtl="0" algn="ctr">
                        <a:spcBef>
                          <a:spcPts val="0"/>
                        </a:spcBef>
                        <a:spcAft>
                          <a:spcPts val="0"/>
                        </a:spcAft>
                        <a:buNone/>
                      </a:pPr>
                      <a:r>
                        <a:rPr lang="en-US" sz="1400" u="none" cap="none" strike="noStrike"/>
                        <a:t>31,9%</a:t>
                      </a:r>
                      <a:endParaRPr b="0" i="0" sz="1400" u="none" cap="none" strike="noStrike">
                        <a:solidFill>
                          <a:srgbClr val="000000"/>
                        </a:solidFill>
                        <a:latin typeface="Arial"/>
                        <a:ea typeface="Arial"/>
                        <a:cs typeface="Arial"/>
                        <a:sym typeface="Arial"/>
                      </a:endParaRPr>
                    </a:p>
                  </a:txBody>
                  <a:tcPr marT="9450" marB="0" marR="9450" marL="9450" anchor="ctr"/>
                </a:tc>
              </a:tr>
              <a:tr h="231625">
                <a:tc>
                  <a:txBody>
                    <a:bodyPr/>
                    <a:lstStyle/>
                    <a:p>
                      <a:pPr indent="0" lvl="0" marL="0" marR="0" rtl="0" algn="l">
                        <a:spcBef>
                          <a:spcPts val="0"/>
                        </a:spcBef>
                        <a:spcAft>
                          <a:spcPts val="0"/>
                        </a:spcAft>
                        <a:buNone/>
                      </a:pPr>
                      <a:r>
                        <a:rPr lang="en-US" sz="1400" u="none" cap="none" strike="noStrike"/>
                        <a:t>Sumenep</a:t>
                      </a:r>
                      <a:endParaRPr b="0" i="0" sz="1400" u="none" cap="none" strike="noStrike">
                        <a:solidFill>
                          <a:srgbClr val="000000"/>
                        </a:solidFill>
                        <a:latin typeface="Arial"/>
                        <a:ea typeface="Arial"/>
                        <a:cs typeface="Arial"/>
                        <a:sym typeface="Arial"/>
                      </a:endParaRPr>
                    </a:p>
                  </a:txBody>
                  <a:tcPr marT="9450" marB="0" marR="9450" marL="9450"/>
                </a:tc>
                <a:tc>
                  <a:txBody>
                    <a:bodyPr/>
                    <a:lstStyle/>
                    <a:p>
                      <a:pPr indent="0" lvl="0" marL="0" marR="0" rtl="0" algn="ctr">
                        <a:spcBef>
                          <a:spcPts val="0"/>
                        </a:spcBef>
                        <a:spcAft>
                          <a:spcPts val="0"/>
                        </a:spcAft>
                        <a:buNone/>
                      </a:pPr>
                      <a:r>
                        <a:rPr lang="en-US" sz="1400" u="none" cap="none" strike="noStrike"/>
                        <a:t>30,6%</a:t>
                      </a:r>
                      <a:endParaRPr b="0" i="0" sz="1400" u="none" cap="none" strike="noStrike">
                        <a:solidFill>
                          <a:srgbClr val="000000"/>
                        </a:solidFill>
                        <a:latin typeface="Arial"/>
                        <a:ea typeface="Arial"/>
                        <a:cs typeface="Arial"/>
                        <a:sym typeface="Arial"/>
                      </a:endParaRPr>
                    </a:p>
                  </a:txBody>
                  <a:tcPr marT="9450" marB="0" marR="9450" marL="9450" anchor="ctr"/>
                </a:tc>
              </a:tr>
              <a:tr h="231625">
                <a:tc>
                  <a:txBody>
                    <a:bodyPr/>
                    <a:lstStyle/>
                    <a:p>
                      <a:pPr indent="0" lvl="0" marL="0" marR="0" rtl="0" algn="l">
                        <a:spcBef>
                          <a:spcPts val="0"/>
                        </a:spcBef>
                        <a:spcAft>
                          <a:spcPts val="0"/>
                        </a:spcAft>
                        <a:buNone/>
                      </a:pPr>
                      <a:r>
                        <a:rPr lang="en-US" sz="1400" u="none" cap="none" strike="noStrike"/>
                        <a:t>Sidoarjo</a:t>
                      </a:r>
                      <a:endParaRPr b="0" i="0" sz="1400" u="none" cap="none" strike="noStrike">
                        <a:solidFill>
                          <a:srgbClr val="000000"/>
                        </a:solidFill>
                        <a:latin typeface="Arial"/>
                        <a:ea typeface="Arial"/>
                        <a:cs typeface="Arial"/>
                        <a:sym typeface="Arial"/>
                      </a:endParaRPr>
                    </a:p>
                  </a:txBody>
                  <a:tcPr marT="9450" marB="0" marR="9450" marL="9450"/>
                </a:tc>
                <a:tc>
                  <a:txBody>
                    <a:bodyPr/>
                    <a:lstStyle/>
                    <a:p>
                      <a:pPr indent="0" lvl="0" marL="0" marR="0" rtl="0" algn="ctr">
                        <a:spcBef>
                          <a:spcPts val="0"/>
                        </a:spcBef>
                        <a:spcAft>
                          <a:spcPts val="0"/>
                        </a:spcAft>
                        <a:buNone/>
                      </a:pPr>
                      <a:r>
                        <a:rPr lang="en-US" sz="1400" u="none" cap="none" strike="noStrike"/>
                        <a:t>26,9%</a:t>
                      </a:r>
                      <a:endParaRPr b="0" i="0" sz="1400" u="none" cap="none" strike="noStrike">
                        <a:solidFill>
                          <a:srgbClr val="000000"/>
                        </a:solidFill>
                        <a:latin typeface="Arial"/>
                        <a:ea typeface="Arial"/>
                        <a:cs typeface="Arial"/>
                        <a:sym typeface="Arial"/>
                      </a:endParaRPr>
                    </a:p>
                  </a:txBody>
                  <a:tcPr marT="9450" marB="0" marR="9450" marL="9450" anchor="ctr"/>
                </a:tc>
              </a:tr>
              <a:tr h="231625">
                <a:tc>
                  <a:txBody>
                    <a:bodyPr/>
                    <a:lstStyle/>
                    <a:p>
                      <a:pPr indent="0" lvl="0" marL="0" marR="0" rtl="0" algn="l">
                        <a:spcBef>
                          <a:spcPts val="0"/>
                        </a:spcBef>
                        <a:spcAft>
                          <a:spcPts val="0"/>
                        </a:spcAft>
                        <a:buNone/>
                      </a:pPr>
                      <a:r>
                        <a:rPr lang="en-US" sz="1400" u="none" cap="none" strike="noStrike"/>
                        <a:t>Kota Kediri</a:t>
                      </a:r>
                      <a:endParaRPr b="0" i="0" sz="1400" u="none" cap="none" strike="noStrike">
                        <a:solidFill>
                          <a:srgbClr val="000000"/>
                        </a:solidFill>
                        <a:latin typeface="Arial"/>
                        <a:ea typeface="Arial"/>
                        <a:cs typeface="Arial"/>
                        <a:sym typeface="Arial"/>
                      </a:endParaRPr>
                    </a:p>
                  </a:txBody>
                  <a:tcPr marT="9450" marB="0" marR="9450" marL="9450"/>
                </a:tc>
                <a:tc>
                  <a:txBody>
                    <a:bodyPr/>
                    <a:lstStyle/>
                    <a:p>
                      <a:pPr indent="0" lvl="0" marL="0" marR="0" rtl="0" algn="ctr">
                        <a:spcBef>
                          <a:spcPts val="0"/>
                        </a:spcBef>
                        <a:spcAft>
                          <a:spcPts val="0"/>
                        </a:spcAft>
                        <a:buNone/>
                      </a:pPr>
                      <a:r>
                        <a:rPr lang="en-US" sz="1400" u="none" cap="none" strike="noStrike"/>
                        <a:t>25,0%</a:t>
                      </a:r>
                      <a:endParaRPr b="0" i="0" sz="1400" u="none" cap="none" strike="noStrike">
                        <a:solidFill>
                          <a:srgbClr val="000000"/>
                        </a:solidFill>
                        <a:latin typeface="Arial"/>
                        <a:ea typeface="Arial"/>
                        <a:cs typeface="Arial"/>
                        <a:sym typeface="Arial"/>
                      </a:endParaRPr>
                    </a:p>
                  </a:txBody>
                  <a:tcPr marT="9450" marB="0" marR="9450" marL="9450" anchor="ctr"/>
                </a:tc>
              </a:tr>
              <a:tr h="231625">
                <a:tc>
                  <a:txBody>
                    <a:bodyPr/>
                    <a:lstStyle/>
                    <a:p>
                      <a:pPr indent="0" lvl="0" marL="0" marR="0" rtl="0" algn="l">
                        <a:spcBef>
                          <a:spcPts val="0"/>
                        </a:spcBef>
                        <a:spcAft>
                          <a:spcPts val="0"/>
                        </a:spcAft>
                        <a:buNone/>
                      </a:pPr>
                      <a:r>
                        <a:rPr lang="en-US" sz="1400" u="none" cap="none" strike="noStrike"/>
                        <a:t>Kota Probolinggo</a:t>
                      </a:r>
                      <a:endParaRPr b="0" i="0" sz="1400" u="none" cap="none" strike="noStrike">
                        <a:solidFill>
                          <a:srgbClr val="000000"/>
                        </a:solidFill>
                        <a:latin typeface="Arial"/>
                        <a:ea typeface="Arial"/>
                        <a:cs typeface="Arial"/>
                        <a:sym typeface="Arial"/>
                      </a:endParaRPr>
                    </a:p>
                  </a:txBody>
                  <a:tcPr marT="9450" marB="0" marR="9450" marL="9450"/>
                </a:tc>
                <a:tc>
                  <a:txBody>
                    <a:bodyPr/>
                    <a:lstStyle/>
                    <a:p>
                      <a:pPr indent="0" lvl="0" marL="0" marR="0" rtl="0" algn="ctr">
                        <a:spcBef>
                          <a:spcPts val="0"/>
                        </a:spcBef>
                        <a:spcAft>
                          <a:spcPts val="0"/>
                        </a:spcAft>
                        <a:buNone/>
                      </a:pPr>
                      <a:r>
                        <a:rPr lang="en-US" sz="1400" u="none" cap="none" strike="noStrike"/>
                        <a:t>25,0%</a:t>
                      </a:r>
                      <a:endParaRPr b="0" i="0" sz="1400" u="none" cap="none" strike="noStrike">
                        <a:solidFill>
                          <a:srgbClr val="000000"/>
                        </a:solidFill>
                        <a:latin typeface="Arial"/>
                        <a:ea typeface="Arial"/>
                        <a:cs typeface="Arial"/>
                        <a:sym typeface="Arial"/>
                      </a:endParaRPr>
                    </a:p>
                  </a:txBody>
                  <a:tcPr marT="9450" marB="0" marR="9450" marL="9450" anchor="ctr"/>
                </a:tc>
              </a:tr>
              <a:tr h="231625">
                <a:tc>
                  <a:txBody>
                    <a:bodyPr/>
                    <a:lstStyle/>
                    <a:p>
                      <a:pPr indent="0" lvl="0" marL="0" marR="0" rtl="0" algn="l">
                        <a:spcBef>
                          <a:spcPts val="0"/>
                        </a:spcBef>
                        <a:spcAft>
                          <a:spcPts val="0"/>
                        </a:spcAft>
                        <a:buNone/>
                      </a:pPr>
                      <a:r>
                        <a:rPr lang="en-US" sz="1400" u="none" cap="none" strike="noStrike"/>
                        <a:t>Jombang</a:t>
                      </a:r>
                      <a:endParaRPr b="0" i="0" sz="1400" u="none" cap="none" strike="noStrike">
                        <a:solidFill>
                          <a:srgbClr val="000000"/>
                        </a:solidFill>
                        <a:latin typeface="Arial"/>
                        <a:ea typeface="Arial"/>
                        <a:cs typeface="Arial"/>
                        <a:sym typeface="Arial"/>
                      </a:endParaRPr>
                    </a:p>
                  </a:txBody>
                  <a:tcPr marT="9450" marB="0" marR="9450" marL="9450"/>
                </a:tc>
                <a:tc>
                  <a:txBody>
                    <a:bodyPr/>
                    <a:lstStyle/>
                    <a:p>
                      <a:pPr indent="0" lvl="0" marL="0" marR="0" rtl="0" algn="ctr">
                        <a:spcBef>
                          <a:spcPts val="0"/>
                        </a:spcBef>
                        <a:spcAft>
                          <a:spcPts val="0"/>
                        </a:spcAft>
                        <a:buNone/>
                      </a:pPr>
                      <a:r>
                        <a:rPr lang="en-US" sz="1400" u="none" cap="none" strike="noStrike"/>
                        <a:t>25,0%</a:t>
                      </a:r>
                      <a:endParaRPr b="0" i="0" sz="1400" u="none" cap="none" strike="noStrike">
                        <a:solidFill>
                          <a:srgbClr val="000000"/>
                        </a:solidFill>
                        <a:latin typeface="Arial"/>
                        <a:ea typeface="Arial"/>
                        <a:cs typeface="Arial"/>
                        <a:sym typeface="Arial"/>
                      </a:endParaRPr>
                    </a:p>
                  </a:txBody>
                  <a:tcPr marT="9450" marB="0" marR="9450" marL="9450" anchor="ctr"/>
                </a:tc>
              </a:tr>
              <a:tr h="231625">
                <a:tc>
                  <a:txBody>
                    <a:bodyPr/>
                    <a:lstStyle/>
                    <a:p>
                      <a:pPr indent="0" lvl="0" marL="0" marR="0" rtl="0" algn="l">
                        <a:spcBef>
                          <a:spcPts val="0"/>
                        </a:spcBef>
                        <a:spcAft>
                          <a:spcPts val="0"/>
                        </a:spcAft>
                        <a:buNone/>
                      </a:pPr>
                      <a:r>
                        <a:rPr lang="en-US" sz="1400" u="none" cap="none" strike="noStrike"/>
                        <a:t>Kota Blitar</a:t>
                      </a:r>
                      <a:endParaRPr b="0" i="0" sz="1400" u="none" cap="none" strike="noStrike">
                        <a:solidFill>
                          <a:srgbClr val="000000"/>
                        </a:solidFill>
                        <a:latin typeface="Arial"/>
                        <a:ea typeface="Arial"/>
                        <a:cs typeface="Arial"/>
                        <a:sym typeface="Arial"/>
                      </a:endParaRPr>
                    </a:p>
                  </a:txBody>
                  <a:tcPr marT="9450" marB="0" marR="9450" marL="9450"/>
                </a:tc>
                <a:tc>
                  <a:txBody>
                    <a:bodyPr/>
                    <a:lstStyle/>
                    <a:p>
                      <a:pPr indent="0" lvl="0" marL="0" marR="0" rtl="0" algn="ctr">
                        <a:spcBef>
                          <a:spcPts val="0"/>
                        </a:spcBef>
                        <a:spcAft>
                          <a:spcPts val="0"/>
                        </a:spcAft>
                        <a:buNone/>
                      </a:pPr>
                      <a:r>
                        <a:rPr lang="en-US" sz="1400" u="none" cap="none" strike="noStrike"/>
                        <a:t>25,0%</a:t>
                      </a:r>
                      <a:endParaRPr b="0" i="0" sz="1400" u="none" cap="none" strike="noStrike">
                        <a:solidFill>
                          <a:srgbClr val="000000"/>
                        </a:solidFill>
                        <a:latin typeface="Arial"/>
                        <a:ea typeface="Arial"/>
                        <a:cs typeface="Arial"/>
                        <a:sym typeface="Arial"/>
                      </a:endParaRPr>
                    </a:p>
                  </a:txBody>
                  <a:tcPr marT="9450" marB="0" marR="9450" marL="9450" anchor="ctr"/>
                </a:tc>
              </a:tr>
              <a:tr h="231625">
                <a:tc>
                  <a:txBody>
                    <a:bodyPr/>
                    <a:lstStyle/>
                    <a:p>
                      <a:pPr indent="0" lvl="0" marL="0" marR="0" rtl="0" algn="l">
                        <a:spcBef>
                          <a:spcPts val="0"/>
                        </a:spcBef>
                        <a:spcAft>
                          <a:spcPts val="0"/>
                        </a:spcAft>
                        <a:buNone/>
                      </a:pPr>
                      <a:r>
                        <a:rPr lang="en-US" sz="1400" u="none" cap="none" strike="noStrike"/>
                        <a:t>Kota Madiun</a:t>
                      </a:r>
                      <a:endParaRPr b="0" i="0" sz="1400" u="none" cap="none" strike="noStrike">
                        <a:solidFill>
                          <a:srgbClr val="000000"/>
                        </a:solidFill>
                        <a:latin typeface="Arial"/>
                        <a:ea typeface="Arial"/>
                        <a:cs typeface="Arial"/>
                        <a:sym typeface="Arial"/>
                      </a:endParaRPr>
                    </a:p>
                  </a:txBody>
                  <a:tcPr marT="9450" marB="0" marR="9450" marL="9450"/>
                </a:tc>
                <a:tc>
                  <a:txBody>
                    <a:bodyPr/>
                    <a:lstStyle/>
                    <a:p>
                      <a:pPr indent="0" lvl="0" marL="0" marR="0" rtl="0" algn="ctr">
                        <a:spcBef>
                          <a:spcPts val="0"/>
                        </a:spcBef>
                        <a:spcAft>
                          <a:spcPts val="0"/>
                        </a:spcAft>
                        <a:buNone/>
                      </a:pPr>
                      <a:r>
                        <a:rPr lang="en-US" sz="1400" u="none" cap="none" strike="noStrike"/>
                        <a:t>25,0%</a:t>
                      </a:r>
                      <a:endParaRPr b="0" i="0" sz="1400" u="none" cap="none" strike="noStrike">
                        <a:solidFill>
                          <a:srgbClr val="000000"/>
                        </a:solidFill>
                        <a:latin typeface="Arial"/>
                        <a:ea typeface="Arial"/>
                        <a:cs typeface="Arial"/>
                        <a:sym typeface="Arial"/>
                      </a:endParaRPr>
                    </a:p>
                  </a:txBody>
                  <a:tcPr marT="9450" marB="0" marR="9450" marL="9450" anchor="ctr"/>
                </a:tc>
              </a:tr>
              <a:tr h="231625">
                <a:tc>
                  <a:txBody>
                    <a:bodyPr/>
                    <a:lstStyle/>
                    <a:p>
                      <a:pPr indent="0" lvl="0" marL="0" marR="0" rtl="0" algn="l">
                        <a:spcBef>
                          <a:spcPts val="0"/>
                        </a:spcBef>
                        <a:spcAft>
                          <a:spcPts val="0"/>
                        </a:spcAft>
                        <a:buNone/>
                      </a:pPr>
                      <a:r>
                        <a:rPr lang="en-US" sz="1400" u="none" cap="none" strike="noStrike"/>
                        <a:t>Kab Malang</a:t>
                      </a:r>
                      <a:endParaRPr b="0" i="0" sz="1400" u="none" cap="none" strike="noStrike">
                        <a:solidFill>
                          <a:srgbClr val="000000"/>
                        </a:solidFill>
                        <a:latin typeface="Arial"/>
                        <a:ea typeface="Arial"/>
                        <a:cs typeface="Arial"/>
                        <a:sym typeface="Arial"/>
                      </a:endParaRPr>
                    </a:p>
                  </a:txBody>
                  <a:tcPr marT="9450" marB="0" marR="9450" marL="9450"/>
                </a:tc>
                <a:tc>
                  <a:txBody>
                    <a:bodyPr/>
                    <a:lstStyle/>
                    <a:p>
                      <a:pPr indent="0" lvl="0" marL="0" marR="0" rtl="0" algn="ctr">
                        <a:spcBef>
                          <a:spcPts val="0"/>
                        </a:spcBef>
                        <a:spcAft>
                          <a:spcPts val="0"/>
                        </a:spcAft>
                        <a:buNone/>
                      </a:pPr>
                      <a:r>
                        <a:rPr lang="en-US" sz="1400" u="none" cap="none" strike="noStrike"/>
                        <a:t>23,7%</a:t>
                      </a:r>
                      <a:endParaRPr b="0" i="0" sz="1400" u="none" cap="none" strike="noStrike">
                        <a:solidFill>
                          <a:srgbClr val="000000"/>
                        </a:solidFill>
                        <a:latin typeface="Arial"/>
                        <a:ea typeface="Arial"/>
                        <a:cs typeface="Arial"/>
                        <a:sym typeface="Arial"/>
                      </a:endParaRPr>
                    </a:p>
                  </a:txBody>
                  <a:tcPr marT="9450" marB="0" marR="9450" marL="9450" anchor="ctr"/>
                </a:tc>
              </a:tr>
              <a:tr h="231625">
                <a:tc>
                  <a:txBody>
                    <a:bodyPr/>
                    <a:lstStyle/>
                    <a:p>
                      <a:pPr indent="0" lvl="0" marL="0" marR="0" rtl="0" algn="l">
                        <a:spcBef>
                          <a:spcPts val="0"/>
                        </a:spcBef>
                        <a:spcAft>
                          <a:spcPts val="0"/>
                        </a:spcAft>
                        <a:buNone/>
                      </a:pPr>
                      <a:r>
                        <a:rPr lang="en-US" sz="1400" u="none" cap="none" strike="noStrike"/>
                        <a:t>Kab Blitar</a:t>
                      </a:r>
                      <a:endParaRPr b="0" i="0" sz="1400" u="none" cap="none" strike="noStrike">
                        <a:solidFill>
                          <a:srgbClr val="000000"/>
                        </a:solidFill>
                        <a:latin typeface="Arial"/>
                        <a:ea typeface="Arial"/>
                        <a:cs typeface="Arial"/>
                        <a:sym typeface="Arial"/>
                      </a:endParaRPr>
                    </a:p>
                  </a:txBody>
                  <a:tcPr marT="9450" marB="0" marR="9450" marL="9450"/>
                </a:tc>
                <a:tc>
                  <a:txBody>
                    <a:bodyPr/>
                    <a:lstStyle/>
                    <a:p>
                      <a:pPr indent="0" lvl="0" marL="0" marR="0" rtl="0" algn="ctr">
                        <a:spcBef>
                          <a:spcPts val="0"/>
                        </a:spcBef>
                        <a:spcAft>
                          <a:spcPts val="0"/>
                        </a:spcAft>
                        <a:buNone/>
                      </a:pPr>
                      <a:r>
                        <a:rPr lang="en-US" sz="1400" u="none" cap="none" strike="noStrike"/>
                        <a:t>22,9%</a:t>
                      </a:r>
                      <a:endParaRPr b="0" i="0" sz="1400" u="none" cap="none" strike="noStrike">
                        <a:solidFill>
                          <a:srgbClr val="000000"/>
                        </a:solidFill>
                        <a:latin typeface="Arial"/>
                        <a:ea typeface="Arial"/>
                        <a:cs typeface="Arial"/>
                        <a:sym typeface="Arial"/>
                      </a:endParaRPr>
                    </a:p>
                  </a:txBody>
                  <a:tcPr marT="9450" marB="0" marR="9450" marL="9450" anchor="ctr"/>
                </a:tc>
              </a:tr>
              <a:tr h="231625">
                <a:tc>
                  <a:txBody>
                    <a:bodyPr/>
                    <a:lstStyle/>
                    <a:p>
                      <a:pPr indent="0" lvl="0" marL="0" marR="0" rtl="0" algn="l">
                        <a:spcBef>
                          <a:spcPts val="0"/>
                        </a:spcBef>
                        <a:spcAft>
                          <a:spcPts val="0"/>
                        </a:spcAft>
                        <a:buNone/>
                      </a:pPr>
                      <a:r>
                        <a:rPr lang="en-US" sz="1400" u="none" cap="none" strike="noStrike"/>
                        <a:t>Kab Madiun</a:t>
                      </a:r>
                      <a:endParaRPr b="0" i="0" sz="1400" u="none" cap="none" strike="noStrike">
                        <a:solidFill>
                          <a:srgbClr val="000000"/>
                        </a:solidFill>
                        <a:latin typeface="Arial"/>
                        <a:ea typeface="Arial"/>
                        <a:cs typeface="Arial"/>
                        <a:sym typeface="Arial"/>
                      </a:endParaRPr>
                    </a:p>
                  </a:txBody>
                  <a:tcPr marT="9450" marB="0" marR="9450" marL="9450"/>
                </a:tc>
                <a:tc>
                  <a:txBody>
                    <a:bodyPr/>
                    <a:lstStyle/>
                    <a:p>
                      <a:pPr indent="0" lvl="0" marL="0" marR="0" rtl="0" algn="ctr">
                        <a:spcBef>
                          <a:spcPts val="0"/>
                        </a:spcBef>
                        <a:spcAft>
                          <a:spcPts val="0"/>
                        </a:spcAft>
                        <a:buNone/>
                      </a:pPr>
                      <a:r>
                        <a:rPr lang="en-US" sz="1400" u="none" cap="none" strike="noStrike"/>
                        <a:t>21,4%</a:t>
                      </a:r>
                      <a:endParaRPr b="0" i="0" sz="1400" u="none" cap="none" strike="noStrike">
                        <a:solidFill>
                          <a:srgbClr val="000000"/>
                        </a:solidFill>
                        <a:latin typeface="Arial"/>
                        <a:ea typeface="Arial"/>
                        <a:cs typeface="Arial"/>
                        <a:sym typeface="Arial"/>
                      </a:endParaRPr>
                    </a:p>
                  </a:txBody>
                  <a:tcPr marT="9450" marB="0" marR="9450" marL="9450" anchor="ctr"/>
                </a:tc>
              </a:tr>
              <a:tr h="231625">
                <a:tc>
                  <a:txBody>
                    <a:bodyPr/>
                    <a:lstStyle/>
                    <a:p>
                      <a:pPr indent="0" lvl="0" marL="0" marR="0" rtl="0" algn="l">
                        <a:spcBef>
                          <a:spcPts val="0"/>
                        </a:spcBef>
                        <a:spcAft>
                          <a:spcPts val="0"/>
                        </a:spcAft>
                        <a:buNone/>
                      </a:pPr>
                      <a:r>
                        <a:rPr lang="en-US" sz="1400" u="none" cap="none" strike="noStrike"/>
                        <a:t>Kab Pasuruan</a:t>
                      </a:r>
                      <a:endParaRPr b="0" i="0" sz="1400" u="none" cap="none" strike="noStrike">
                        <a:solidFill>
                          <a:srgbClr val="000000"/>
                        </a:solidFill>
                        <a:latin typeface="Arial"/>
                        <a:ea typeface="Arial"/>
                        <a:cs typeface="Arial"/>
                        <a:sym typeface="Arial"/>
                      </a:endParaRPr>
                    </a:p>
                  </a:txBody>
                  <a:tcPr marT="9450" marB="0" marR="9450" marL="9450"/>
                </a:tc>
                <a:tc>
                  <a:txBody>
                    <a:bodyPr/>
                    <a:lstStyle/>
                    <a:p>
                      <a:pPr indent="0" lvl="0" marL="0" marR="0" rtl="0" algn="ctr">
                        <a:spcBef>
                          <a:spcPts val="0"/>
                        </a:spcBef>
                        <a:spcAft>
                          <a:spcPts val="0"/>
                        </a:spcAft>
                        <a:buNone/>
                      </a:pPr>
                      <a:r>
                        <a:rPr lang="en-US" sz="1400" u="none" cap="none" strike="noStrike"/>
                        <a:t>21,2%</a:t>
                      </a:r>
                      <a:endParaRPr b="0" i="0" sz="1400" u="none" cap="none" strike="noStrike">
                        <a:solidFill>
                          <a:srgbClr val="000000"/>
                        </a:solidFill>
                        <a:latin typeface="Arial"/>
                        <a:ea typeface="Arial"/>
                        <a:cs typeface="Arial"/>
                        <a:sym typeface="Arial"/>
                      </a:endParaRPr>
                    </a:p>
                  </a:txBody>
                  <a:tcPr marT="9450" marB="0" marR="9450" marL="9450" anchor="ctr"/>
                </a:tc>
              </a:tr>
              <a:tr h="231625">
                <a:tc>
                  <a:txBody>
                    <a:bodyPr/>
                    <a:lstStyle/>
                    <a:p>
                      <a:pPr indent="0" lvl="0" marL="0" marR="0" rtl="0" algn="l">
                        <a:spcBef>
                          <a:spcPts val="0"/>
                        </a:spcBef>
                        <a:spcAft>
                          <a:spcPts val="0"/>
                        </a:spcAft>
                        <a:buNone/>
                      </a:pPr>
                      <a:r>
                        <a:rPr lang="en-US" sz="1400" u="none" cap="none" strike="noStrike"/>
                        <a:t>Kota Malang</a:t>
                      </a:r>
                      <a:endParaRPr b="0" i="0" sz="1400" u="none" cap="none" strike="noStrike">
                        <a:solidFill>
                          <a:srgbClr val="000000"/>
                        </a:solidFill>
                        <a:latin typeface="Arial"/>
                        <a:ea typeface="Arial"/>
                        <a:cs typeface="Arial"/>
                        <a:sym typeface="Arial"/>
                      </a:endParaRPr>
                    </a:p>
                  </a:txBody>
                  <a:tcPr marT="9450" marB="0" marR="9450" marL="9450"/>
                </a:tc>
                <a:tc>
                  <a:txBody>
                    <a:bodyPr/>
                    <a:lstStyle/>
                    <a:p>
                      <a:pPr indent="0" lvl="0" marL="0" marR="0" rtl="0" algn="ctr">
                        <a:spcBef>
                          <a:spcPts val="0"/>
                        </a:spcBef>
                        <a:spcAft>
                          <a:spcPts val="0"/>
                        </a:spcAft>
                        <a:buNone/>
                      </a:pPr>
                      <a:r>
                        <a:rPr lang="en-US" sz="1400" u="none" cap="none" strike="noStrike"/>
                        <a:t>20,8%</a:t>
                      </a:r>
                      <a:endParaRPr b="0" i="0" sz="1400" u="none" cap="none" strike="noStrike">
                        <a:solidFill>
                          <a:srgbClr val="000000"/>
                        </a:solidFill>
                        <a:latin typeface="Arial"/>
                        <a:ea typeface="Arial"/>
                        <a:cs typeface="Arial"/>
                        <a:sym typeface="Arial"/>
                      </a:endParaRPr>
                    </a:p>
                  </a:txBody>
                  <a:tcPr marT="9450" marB="0" marR="9450" marL="9450" anchor="ctr"/>
                </a:tc>
              </a:tr>
              <a:tr h="231625">
                <a:tc>
                  <a:txBody>
                    <a:bodyPr/>
                    <a:lstStyle/>
                    <a:p>
                      <a:pPr indent="0" lvl="0" marL="0" marR="0" rtl="0" algn="l">
                        <a:spcBef>
                          <a:spcPts val="0"/>
                        </a:spcBef>
                        <a:spcAft>
                          <a:spcPts val="0"/>
                        </a:spcAft>
                        <a:buNone/>
                      </a:pPr>
                      <a:r>
                        <a:rPr lang="en-US" sz="1400" u="none" cap="none" strike="noStrike"/>
                        <a:t>Kab Mojokerto</a:t>
                      </a:r>
                      <a:endParaRPr b="0" i="0" sz="1400" u="none" cap="none" strike="noStrike">
                        <a:solidFill>
                          <a:srgbClr val="000000"/>
                        </a:solidFill>
                        <a:latin typeface="Arial"/>
                        <a:ea typeface="Arial"/>
                        <a:cs typeface="Arial"/>
                        <a:sym typeface="Arial"/>
                      </a:endParaRPr>
                    </a:p>
                  </a:txBody>
                  <a:tcPr marT="9450" marB="0" marR="9450" marL="9450"/>
                </a:tc>
                <a:tc>
                  <a:txBody>
                    <a:bodyPr/>
                    <a:lstStyle/>
                    <a:p>
                      <a:pPr indent="0" lvl="0" marL="0" marR="0" rtl="0" algn="ctr">
                        <a:spcBef>
                          <a:spcPts val="0"/>
                        </a:spcBef>
                        <a:spcAft>
                          <a:spcPts val="0"/>
                        </a:spcAft>
                        <a:buNone/>
                      </a:pPr>
                      <a:r>
                        <a:rPr lang="en-US" sz="1400" u="none" cap="none" strike="noStrike"/>
                        <a:t>19,4%</a:t>
                      </a:r>
                      <a:endParaRPr b="0" i="0" sz="1400" u="none" cap="none" strike="noStrike">
                        <a:solidFill>
                          <a:srgbClr val="000000"/>
                        </a:solidFill>
                        <a:latin typeface="Arial"/>
                        <a:ea typeface="Arial"/>
                        <a:cs typeface="Arial"/>
                        <a:sym typeface="Arial"/>
                      </a:endParaRPr>
                    </a:p>
                  </a:txBody>
                  <a:tcPr marT="9450" marB="0" marR="9450" marL="9450" anchor="ctr"/>
                </a:tc>
              </a:tr>
              <a:tr h="231625">
                <a:tc>
                  <a:txBody>
                    <a:bodyPr/>
                    <a:lstStyle/>
                    <a:p>
                      <a:pPr indent="0" lvl="0" marL="0" marR="0" rtl="0" algn="l">
                        <a:spcBef>
                          <a:spcPts val="0"/>
                        </a:spcBef>
                        <a:spcAft>
                          <a:spcPts val="0"/>
                        </a:spcAft>
                        <a:buNone/>
                      </a:pPr>
                      <a:r>
                        <a:rPr lang="en-US" sz="1400" u="none" cap="none" strike="noStrike"/>
                        <a:t>Pamekasan</a:t>
                      </a:r>
                      <a:endParaRPr b="0" i="0" sz="1400" u="none" cap="none" strike="noStrike">
                        <a:solidFill>
                          <a:srgbClr val="000000"/>
                        </a:solidFill>
                        <a:latin typeface="Arial"/>
                        <a:ea typeface="Arial"/>
                        <a:cs typeface="Arial"/>
                        <a:sym typeface="Arial"/>
                      </a:endParaRPr>
                    </a:p>
                  </a:txBody>
                  <a:tcPr marT="9450" marB="0" marR="9450" marL="9450"/>
                </a:tc>
                <a:tc>
                  <a:txBody>
                    <a:bodyPr/>
                    <a:lstStyle/>
                    <a:p>
                      <a:pPr indent="0" lvl="0" marL="0" marR="0" rtl="0" algn="ctr">
                        <a:spcBef>
                          <a:spcPts val="0"/>
                        </a:spcBef>
                        <a:spcAft>
                          <a:spcPts val="0"/>
                        </a:spcAft>
                        <a:buNone/>
                      </a:pPr>
                      <a:r>
                        <a:rPr lang="en-US" sz="1400" u="none" cap="none" strike="noStrike"/>
                        <a:t>19,2%</a:t>
                      </a:r>
                      <a:endParaRPr b="0" i="0" sz="1400" u="none" cap="none" strike="noStrike">
                        <a:solidFill>
                          <a:srgbClr val="000000"/>
                        </a:solidFill>
                        <a:latin typeface="Arial"/>
                        <a:ea typeface="Arial"/>
                        <a:cs typeface="Arial"/>
                        <a:sym typeface="Arial"/>
                      </a:endParaRPr>
                    </a:p>
                  </a:txBody>
                  <a:tcPr marT="9450" marB="0" marR="9450" marL="9450" anchor="ctr"/>
                </a:tc>
              </a:tr>
              <a:tr h="231625">
                <a:tc>
                  <a:txBody>
                    <a:bodyPr/>
                    <a:lstStyle/>
                    <a:p>
                      <a:pPr indent="0" lvl="0" marL="0" marR="0" rtl="0" algn="l">
                        <a:spcBef>
                          <a:spcPts val="0"/>
                        </a:spcBef>
                        <a:spcAft>
                          <a:spcPts val="0"/>
                        </a:spcAft>
                        <a:buNone/>
                      </a:pPr>
                      <a:r>
                        <a:rPr lang="en-US" sz="1400" u="none" cap="none" strike="noStrike"/>
                        <a:t>Sampang</a:t>
                      </a:r>
                      <a:endParaRPr b="0" i="0" sz="1400" u="none" cap="none" strike="noStrike">
                        <a:solidFill>
                          <a:srgbClr val="000000"/>
                        </a:solidFill>
                        <a:latin typeface="Arial"/>
                        <a:ea typeface="Arial"/>
                        <a:cs typeface="Arial"/>
                        <a:sym typeface="Arial"/>
                      </a:endParaRPr>
                    </a:p>
                  </a:txBody>
                  <a:tcPr marT="9450" marB="0" marR="9450" marL="9450"/>
                </a:tc>
                <a:tc>
                  <a:txBody>
                    <a:bodyPr/>
                    <a:lstStyle/>
                    <a:p>
                      <a:pPr indent="0" lvl="0" marL="0" marR="0" rtl="0" algn="ctr">
                        <a:spcBef>
                          <a:spcPts val="0"/>
                        </a:spcBef>
                        <a:spcAft>
                          <a:spcPts val="0"/>
                        </a:spcAft>
                        <a:buNone/>
                      </a:pPr>
                      <a:r>
                        <a:rPr lang="en-US" sz="1400" u="none" cap="none" strike="noStrike"/>
                        <a:t>18,8%</a:t>
                      </a:r>
                      <a:endParaRPr b="0" i="0" sz="1400" u="none" cap="none" strike="noStrike">
                        <a:solidFill>
                          <a:srgbClr val="000000"/>
                        </a:solidFill>
                        <a:latin typeface="Arial"/>
                        <a:ea typeface="Arial"/>
                        <a:cs typeface="Arial"/>
                        <a:sym typeface="Arial"/>
                      </a:endParaRPr>
                    </a:p>
                  </a:txBody>
                  <a:tcPr marT="9450" marB="0" marR="9450" marL="9450" anchor="ctr"/>
                </a:tc>
              </a:tr>
              <a:tr h="231625">
                <a:tc>
                  <a:txBody>
                    <a:bodyPr/>
                    <a:lstStyle/>
                    <a:p>
                      <a:pPr indent="0" lvl="0" marL="0" marR="0" rtl="0" algn="l">
                        <a:spcBef>
                          <a:spcPts val="0"/>
                        </a:spcBef>
                        <a:spcAft>
                          <a:spcPts val="0"/>
                        </a:spcAft>
                        <a:buNone/>
                      </a:pPr>
                      <a:r>
                        <a:rPr lang="en-US" sz="1400" u="none" cap="none" strike="noStrike"/>
                        <a:t>Lamongan</a:t>
                      </a:r>
                      <a:endParaRPr b="0" i="0" sz="1400" u="none" cap="none" strike="noStrike">
                        <a:solidFill>
                          <a:srgbClr val="000000"/>
                        </a:solidFill>
                        <a:latin typeface="Arial"/>
                        <a:ea typeface="Arial"/>
                        <a:cs typeface="Arial"/>
                        <a:sym typeface="Arial"/>
                      </a:endParaRPr>
                    </a:p>
                  </a:txBody>
                  <a:tcPr marT="9450" marB="0" marR="9450" marL="9450"/>
                </a:tc>
                <a:tc>
                  <a:txBody>
                    <a:bodyPr/>
                    <a:lstStyle/>
                    <a:p>
                      <a:pPr indent="0" lvl="0" marL="0" marR="0" rtl="0" algn="ctr">
                        <a:spcBef>
                          <a:spcPts val="0"/>
                        </a:spcBef>
                        <a:spcAft>
                          <a:spcPts val="0"/>
                        </a:spcAft>
                        <a:buNone/>
                      </a:pPr>
                      <a:r>
                        <a:rPr lang="en-US" sz="1400" u="none" cap="none" strike="noStrike"/>
                        <a:t>15,0%</a:t>
                      </a:r>
                      <a:endParaRPr b="0" i="0" sz="1400" u="none" cap="none" strike="noStrike">
                        <a:solidFill>
                          <a:srgbClr val="000000"/>
                        </a:solidFill>
                        <a:latin typeface="Arial"/>
                        <a:ea typeface="Arial"/>
                        <a:cs typeface="Arial"/>
                        <a:sym typeface="Arial"/>
                      </a:endParaRPr>
                    </a:p>
                  </a:txBody>
                  <a:tcPr marT="9450" marB="0" marR="9450" marL="9450" anchor="ctr"/>
                </a:tc>
              </a:tr>
              <a:tr h="231625">
                <a:tc>
                  <a:txBody>
                    <a:bodyPr/>
                    <a:lstStyle/>
                    <a:p>
                      <a:pPr indent="0" lvl="0" marL="0" marR="0" rtl="0" algn="l">
                        <a:spcBef>
                          <a:spcPts val="0"/>
                        </a:spcBef>
                        <a:spcAft>
                          <a:spcPts val="0"/>
                        </a:spcAft>
                        <a:buNone/>
                      </a:pPr>
                      <a:r>
                        <a:rPr lang="en-US" sz="1400" u="none" cap="none" strike="noStrike"/>
                        <a:t>Lumajang</a:t>
                      </a:r>
                      <a:endParaRPr b="0" i="0" sz="1400" u="none" cap="none" strike="noStrike">
                        <a:solidFill>
                          <a:srgbClr val="000000"/>
                        </a:solidFill>
                        <a:latin typeface="Arial"/>
                        <a:ea typeface="Arial"/>
                        <a:cs typeface="Arial"/>
                        <a:sym typeface="Arial"/>
                      </a:endParaRPr>
                    </a:p>
                  </a:txBody>
                  <a:tcPr marT="9450" marB="0" marR="9450" marL="9450"/>
                </a:tc>
                <a:tc>
                  <a:txBody>
                    <a:bodyPr/>
                    <a:lstStyle/>
                    <a:p>
                      <a:pPr indent="0" lvl="0" marL="0" marR="0" rtl="0" algn="ctr">
                        <a:spcBef>
                          <a:spcPts val="0"/>
                        </a:spcBef>
                        <a:spcAft>
                          <a:spcPts val="0"/>
                        </a:spcAft>
                        <a:buNone/>
                      </a:pPr>
                      <a:r>
                        <a:rPr lang="en-US" sz="1400" u="none" cap="none" strike="noStrike"/>
                        <a:t>12,9%</a:t>
                      </a:r>
                      <a:endParaRPr b="0" i="0" sz="1400" u="none" cap="none" strike="noStrike">
                        <a:solidFill>
                          <a:srgbClr val="000000"/>
                        </a:solidFill>
                        <a:latin typeface="Arial"/>
                        <a:ea typeface="Arial"/>
                        <a:cs typeface="Arial"/>
                        <a:sym typeface="Arial"/>
                      </a:endParaRPr>
                    </a:p>
                  </a:txBody>
                  <a:tcPr marT="9450" marB="0" marR="9450" marL="9450" anchor="ctr"/>
                </a:tc>
              </a:tr>
              <a:tr h="231625">
                <a:tc>
                  <a:txBody>
                    <a:bodyPr/>
                    <a:lstStyle/>
                    <a:p>
                      <a:pPr indent="0" lvl="0" marL="0" marR="0" rtl="0" algn="l">
                        <a:spcBef>
                          <a:spcPts val="0"/>
                        </a:spcBef>
                        <a:spcAft>
                          <a:spcPts val="0"/>
                        </a:spcAft>
                        <a:buNone/>
                      </a:pPr>
                      <a:r>
                        <a:rPr lang="en-US" sz="1400" u="none" cap="none" strike="noStrike"/>
                        <a:t>Pasuruan</a:t>
                      </a:r>
                      <a:endParaRPr b="0" i="0" sz="1400" u="none" cap="none" strike="noStrike">
                        <a:solidFill>
                          <a:srgbClr val="000000"/>
                        </a:solidFill>
                        <a:latin typeface="Arial"/>
                        <a:ea typeface="Arial"/>
                        <a:cs typeface="Arial"/>
                        <a:sym typeface="Arial"/>
                      </a:endParaRPr>
                    </a:p>
                  </a:txBody>
                  <a:tcPr marT="9450" marB="0" marR="9450" marL="9450"/>
                </a:tc>
                <a:tc>
                  <a:txBody>
                    <a:bodyPr/>
                    <a:lstStyle/>
                    <a:p>
                      <a:pPr indent="0" lvl="0" marL="0" marR="0" rtl="0" algn="ctr">
                        <a:spcBef>
                          <a:spcPts val="0"/>
                        </a:spcBef>
                        <a:spcAft>
                          <a:spcPts val="0"/>
                        </a:spcAft>
                        <a:buNone/>
                      </a:pPr>
                      <a:r>
                        <a:rPr lang="en-US" sz="1400" u="none" cap="none" strike="noStrike"/>
                        <a:t>12,5%</a:t>
                      </a:r>
                      <a:endParaRPr b="0" i="0" sz="1400" u="none" cap="none" strike="noStrike">
                        <a:solidFill>
                          <a:srgbClr val="000000"/>
                        </a:solidFill>
                        <a:latin typeface="Arial"/>
                        <a:ea typeface="Arial"/>
                        <a:cs typeface="Arial"/>
                        <a:sym typeface="Arial"/>
                      </a:endParaRPr>
                    </a:p>
                  </a:txBody>
                  <a:tcPr marT="9450" marB="0" marR="9450" marL="9450" anchor="ctr"/>
                </a:tc>
              </a:tr>
              <a:tr h="231625">
                <a:tc>
                  <a:txBody>
                    <a:bodyPr/>
                    <a:lstStyle/>
                    <a:p>
                      <a:pPr indent="0" lvl="0" marL="0" marR="0" rtl="0" algn="l">
                        <a:spcBef>
                          <a:spcPts val="0"/>
                        </a:spcBef>
                        <a:spcAft>
                          <a:spcPts val="0"/>
                        </a:spcAft>
                        <a:buNone/>
                      </a:pPr>
                      <a:r>
                        <a:rPr lang="en-US" sz="1400" u="none" cap="none" strike="noStrike"/>
                        <a:t>Ngawi</a:t>
                      </a:r>
                      <a:endParaRPr b="0" i="0" sz="1400" u="none" cap="none" strike="noStrike">
                        <a:solidFill>
                          <a:srgbClr val="000000"/>
                        </a:solidFill>
                        <a:latin typeface="Arial"/>
                        <a:ea typeface="Arial"/>
                        <a:cs typeface="Arial"/>
                        <a:sym typeface="Arial"/>
                      </a:endParaRPr>
                    </a:p>
                  </a:txBody>
                  <a:tcPr marT="9450" marB="0" marR="9450" marL="9450"/>
                </a:tc>
                <a:tc>
                  <a:txBody>
                    <a:bodyPr/>
                    <a:lstStyle/>
                    <a:p>
                      <a:pPr indent="0" lvl="0" marL="0" marR="0" rtl="0" algn="ctr">
                        <a:spcBef>
                          <a:spcPts val="0"/>
                        </a:spcBef>
                        <a:spcAft>
                          <a:spcPts val="0"/>
                        </a:spcAft>
                        <a:buNone/>
                      </a:pPr>
                      <a:r>
                        <a:rPr lang="en-US" sz="1400" u="none" cap="none" strike="noStrike"/>
                        <a:t>10,7%</a:t>
                      </a:r>
                      <a:endParaRPr b="0" i="0" sz="1400" u="none" cap="none" strike="noStrike">
                        <a:solidFill>
                          <a:srgbClr val="000000"/>
                        </a:solidFill>
                        <a:latin typeface="Arial"/>
                        <a:ea typeface="Arial"/>
                        <a:cs typeface="Arial"/>
                        <a:sym typeface="Arial"/>
                      </a:endParaRPr>
                    </a:p>
                  </a:txBody>
                  <a:tcPr marT="9450" marB="0" marR="9450" marL="9450" anchor="ctr"/>
                </a:tc>
              </a:tr>
            </a:tbl>
          </a:graphicData>
        </a:graphic>
      </p:graphicFrame>
      <p:sp>
        <p:nvSpPr>
          <p:cNvPr id="520" name="Google Shape;520;p67"/>
          <p:cNvSpPr txBox="1"/>
          <p:nvPr/>
        </p:nvSpPr>
        <p:spPr>
          <a:xfrm>
            <a:off x="4890563" y="765406"/>
            <a:ext cx="989630"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lt1"/>
                </a:solidFill>
                <a:latin typeface="Calibri"/>
                <a:ea typeface="Calibri"/>
                <a:cs typeface="Calibri"/>
                <a:sym typeface="Calibri"/>
              </a:rPr>
              <a:t>Kabupaten</a:t>
            </a:r>
            <a:endParaRPr b="1" sz="1400">
              <a:solidFill>
                <a:schemeClr val="lt1"/>
              </a:solidFill>
              <a:latin typeface="Calibri"/>
              <a:ea typeface="Calibri"/>
              <a:cs typeface="Calibri"/>
              <a:sym typeface="Calibri"/>
            </a:endParaRPr>
          </a:p>
        </p:txBody>
      </p:sp>
      <p:sp>
        <p:nvSpPr>
          <p:cNvPr id="521" name="Google Shape;521;p67"/>
          <p:cNvSpPr txBox="1"/>
          <p:nvPr/>
        </p:nvSpPr>
        <p:spPr>
          <a:xfrm>
            <a:off x="6120692" y="763104"/>
            <a:ext cx="1504066"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lt1"/>
                </a:solidFill>
                <a:latin typeface="Calibri"/>
                <a:ea typeface="Calibri"/>
                <a:cs typeface="Calibri"/>
                <a:sym typeface="Calibri"/>
              </a:rPr>
              <a:t>Undecided Voters</a:t>
            </a:r>
            <a:endParaRPr b="1" sz="1400">
              <a:solidFill>
                <a:schemeClr val="lt1"/>
              </a:solidFill>
              <a:latin typeface="Calibri"/>
              <a:ea typeface="Calibri"/>
              <a:cs typeface="Calibri"/>
              <a:sym typeface="Calibri"/>
            </a:endParaRPr>
          </a:p>
        </p:txBody>
      </p:sp>
      <p:sp>
        <p:nvSpPr>
          <p:cNvPr id="522" name="Google Shape;522;p67"/>
          <p:cNvSpPr txBox="1"/>
          <p:nvPr/>
        </p:nvSpPr>
        <p:spPr>
          <a:xfrm>
            <a:off x="250403" y="343451"/>
            <a:ext cx="2126736" cy="800219"/>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800">
                <a:solidFill>
                  <a:schemeClr val="dk1"/>
                </a:solidFill>
                <a:latin typeface="Calibri"/>
                <a:ea typeface="Calibri"/>
                <a:cs typeface="Calibri"/>
                <a:sym typeface="Calibri"/>
              </a:rPr>
              <a:t>UNDECIDED VOTERS</a:t>
            </a:r>
            <a:endParaRPr b="1" sz="2800">
              <a:solidFill>
                <a:schemeClr val="dk1"/>
              </a:solidFill>
              <a:latin typeface="Calibri"/>
              <a:ea typeface="Calibri"/>
              <a:cs typeface="Calibri"/>
              <a:sym typeface="Calibri"/>
            </a:endParaRPr>
          </a:p>
          <a:p>
            <a:pPr indent="0" lvl="0" marL="0" marR="0" rtl="0" algn="r">
              <a:spcBef>
                <a:spcPts val="0"/>
              </a:spcBef>
              <a:spcAft>
                <a:spcPts val="0"/>
              </a:spcAft>
              <a:buNone/>
            </a:pPr>
            <a:r>
              <a:rPr b="1" lang="en-US" sz="2800">
                <a:solidFill>
                  <a:schemeClr val="dk1"/>
                </a:solidFill>
                <a:latin typeface="Calibri"/>
                <a:ea typeface="Calibri"/>
                <a:cs typeface="Calibri"/>
                <a:sym typeface="Calibri"/>
              </a:rPr>
              <a:t>MENENGAH</a:t>
            </a:r>
            <a:endParaRPr b="1" sz="2800">
              <a:solidFill>
                <a:schemeClr val="dk1"/>
              </a:solidFill>
              <a:latin typeface="Calibri"/>
              <a:ea typeface="Calibri"/>
              <a:cs typeface="Calibri"/>
              <a:sym typeface="Calibri"/>
            </a:endParaRPr>
          </a:p>
        </p:txBody>
      </p:sp>
      <p:sp>
        <p:nvSpPr>
          <p:cNvPr id="523" name="Google Shape;523;p67"/>
          <p:cNvSpPr/>
          <p:nvPr/>
        </p:nvSpPr>
        <p:spPr>
          <a:xfrm>
            <a:off x="128789" y="5898524"/>
            <a:ext cx="862884" cy="862884"/>
          </a:xfrm>
          <a:prstGeom prst="ellipse">
            <a:avLst/>
          </a:prstGeom>
          <a:solidFill>
            <a:srgbClr val="EE000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68"/>
          <p:cNvSpPr txBox="1"/>
          <p:nvPr>
            <p:ph type="title"/>
          </p:nvPr>
        </p:nvSpPr>
        <p:spPr>
          <a:xfrm>
            <a:off x="680166" y="2902266"/>
            <a:ext cx="78867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Calibri"/>
              <a:buNone/>
            </a:pPr>
            <a:r>
              <a:rPr b="1" lang="en-US"/>
              <a:t>ANALISIS STRONG VOTERS</a:t>
            </a:r>
            <a:endParaRPr b="1"/>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9"/>
          <p:cNvSpPr/>
          <p:nvPr/>
        </p:nvSpPr>
        <p:spPr>
          <a:xfrm>
            <a:off x="3618946" y="811370"/>
            <a:ext cx="5177325" cy="4159875"/>
          </a:xfrm>
          <a:custGeom>
            <a:rect b="b" l="l" r="r" t="t"/>
            <a:pathLst>
              <a:path extrusionOk="0" h="6499547" w="5318992">
                <a:moveTo>
                  <a:pt x="17" y="886809"/>
                </a:moveTo>
                <a:cubicBezTo>
                  <a:pt x="17" y="397201"/>
                  <a:pt x="-15201" y="295"/>
                  <a:pt x="886531" y="295"/>
                </a:cubicBezTo>
                <a:lnTo>
                  <a:pt x="4432478" y="295"/>
                </a:lnTo>
                <a:cubicBezTo>
                  <a:pt x="5218300" y="-12584"/>
                  <a:pt x="5318992" y="397201"/>
                  <a:pt x="5318992" y="886809"/>
                </a:cubicBezTo>
                <a:lnTo>
                  <a:pt x="5318992" y="5612738"/>
                </a:lnTo>
                <a:cubicBezTo>
                  <a:pt x="5318992" y="6102346"/>
                  <a:pt x="5205421" y="6460615"/>
                  <a:pt x="4432478" y="6499252"/>
                </a:cubicBezTo>
                <a:lnTo>
                  <a:pt x="886531" y="6499252"/>
                </a:lnTo>
                <a:cubicBezTo>
                  <a:pt x="10557" y="6512131"/>
                  <a:pt x="17" y="6102346"/>
                  <a:pt x="17" y="5612738"/>
                </a:cubicBezTo>
                <a:lnTo>
                  <a:pt x="17" y="886809"/>
                </a:lnTo>
                <a:close/>
              </a:path>
            </a:pathLst>
          </a:custGeom>
          <a:solidFill>
            <a:srgbClr val="003E7B"/>
          </a:solidFill>
          <a:ln cap="flat" cmpd="sng" w="57150">
            <a:solidFill>
              <a:srgbClr val="003E7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4" name="Google Shape;534;p69"/>
          <p:cNvSpPr/>
          <p:nvPr/>
        </p:nvSpPr>
        <p:spPr>
          <a:xfrm>
            <a:off x="3618947" y="1326524"/>
            <a:ext cx="5177324" cy="3644721"/>
          </a:xfrm>
          <a:custGeom>
            <a:rect b="b" l="l" r="r" t="t"/>
            <a:pathLst>
              <a:path extrusionOk="0" h="6499547" w="5318992">
                <a:moveTo>
                  <a:pt x="17" y="886809"/>
                </a:moveTo>
                <a:cubicBezTo>
                  <a:pt x="17" y="397201"/>
                  <a:pt x="-15201" y="295"/>
                  <a:pt x="886531" y="295"/>
                </a:cubicBezTo>
                <a:lnTo>
                  <a:pt x="4432478" y="295"/>
                </a:lnTo>
                <a:cubicBezTo>
                  <a:pt x="5218300" y="-12584"/>
                  <a:pt x="5318992" y="397201"/>
                  <a:pt x="5318992" y="886809"/>
                </a:cubicBezTo>
                <a:lnTo>
                  <a:pt x="5318992" y="5612738"/>
                </a:lnTo>
                <a:cubicBezTo>
                  <a:pt x="5318992" y="6102346"/>
                  <a:pt x="5205421" y="6460615"/>
                  <a:pt x="4432478" y="6499252"/>
                </a:cubicBezTo>
                <a:lnTo>
                  <a:pt x="886531" y="6499252"/>
                </a:lnTo>
                <a:cubicBezTo>
                  <a:pt x="10557" y="6512131"/>
                  <a:pt x="17" y="6102346"/>
                  <a:pt x="17" y="5612738"/>
                </a:cubicBezTo>
                <a:lnTo>
                  <a:pt x="17" y="886809"/>
                </a:lnTo>
                <a:close/>
              </a:path>
            </a:pathLst>
          </a:custGeom>
          <a:solidFill>
            <a:schemeClr val="lt1"/>
          </a:solidFill>
          <a:ln cap="flat" cmpd="sng" w="57150">
            <a:solidFill>
              <a:srgbClr val="003E7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aphicFrame>
        <p:nvGraphicFramePr>
          <p:cNvPr id="535" name="Google Shape;535;p69"/>
          <p:cNvGraphicFramePr/>
          <p:nvPr/>
        </p:nvGraphicFramePr>
        <p:xfrm>
          <a:off x="4001362" y="1447420"/>
          <a:ext cx="3000000" cy="3000000"/>
        </p:xfrm>
        <a:graphic>
          <a:graphicData uri="http://schemas.openxmlformats.org/drawingml/2006/table">
            <a:tbl>
              <a:tblPr>
                <a:noFill/>
                <a:tableStyleId>{57D800D4-264F-4422-8296-54C58AF3C0FC}</a:tableStyleId>
              </a:tblPr>
              <a:tblGrid>
                <a:gridCol w="1171200"/>
                <a:gridCol w="1586475"/>
                <a:gridCol w="1586475"/>
              </a:tblGrid>
              <a:tr h="231625">
                <a:tc>
                  <a:txBody>
                    <a:bodyPr/>
                    <a:lstStyle/>
                    <a:p>
                      <a:pPr indent="0" lvl="0" marL="0" marR="0" rtl="0" algn="l">
                        <a:spcBef>
                          <a:spcPts val="0"/>
                        </a:spcBef>
                        <a:spcAft>
                          <a:spcPts val="0"/>
                        </a:spcAft>
                        <a:buClr>
                          <a:schemeClr val="dk1"/>
                        </a:buClr>
                        <a:buSzPts val="1400"/>
                        <a:buFont typeface="Calibri"/>
                        <a:buNone/>
                      </a:pPr>
                      <a:r>
                        <a:rPr b="0" i="0" lang="en-US" sz="1400" u="none" cap="none" strike="noStrike">
                          <a:solidFill>
                            <a:schemeClr val="dk1"/>
                          </a:solidFill>
                          <a:latin typeface="Arial"/>
                          <a:ea typeface="Arial"/>
                          <a:cs typeface="Arial"/>
                          <a:sym typeface="Arial"/>
                        </a:rPr>
                        <a:t>1 PAN</a:t>
                      </a:r>
                      <a:endParaRPr b="0" i="0" sz="1400" u="none" cap="none" strike="noStrike">
                        <a:solidFill>
                          <a:schemeClr val="dk1"/>
                        </a:solidFill>
                        <a:latin typeface="Arial"/>
                        <a:ea typeface="Arial"/>
                        <a:cs typeface="Arial"/>
                        <a:sym typeface="Arial"/>
                      </a:endParaRPr>
                    </a:p>
                  </a:txBody>
                  <a:tcPr marT="9525" marB="0" marR="9525" marL="9525" anchor="ctr">
                    <a:solidFill>
                      <a:schemeClr val="lt1"/>
                    </a:solidFill>
                  </a:tcPr>
                </a:tc>
                <a:tc>
                  <a:txBody>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71,4%</a:t>
                      </a:r>
                      <a:endParaRPr/>
                    </a:p>
                  </a:txBody>
                  <a:tcPr marT="9525" marB="0" marR="9525" marL="9525" anchor="ctr">
                    <a:solidFill>
                      <a:srgbClr val="F4B081"/>
                    </a:solidFill>
                  </a:tcPr>
                </a:tc>
                <a:tc>
                  <a:txBody>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28,6%</a:t>
                      </a:r>
                      <a:endParaRPr/>
                    </a:p>
                  </a:txBody>
                  <a:tcPr marT="9525" marB="0" marR="9525" marL="9525" anchor="ctr">
                    <a:solidFill>
                      <a:srgbClr val="F4B081"/>
                    </a:solidFill>
                  </a:tcPr>
                </a:tc>
              </a:tr>
              <a:tr h="231625">
                <a:tc>
                  <a:txBody>
                    <a:bodyPr/>
                    <a:lstStyle/>
                    <a:p>
                      <a:pPr indent="0" lvl="0" marL="0" marR="0" rtl="0" algn="l">
                        <a:spcBef>
                          <a:spcPts val="0"/>
                        </a:spcBef>
                        <a:spcAft>
                          <a:spcPts val="0"/>
                        </a:spcAft>
                        <a:buClr>
                          <a:schemeClr val="dk1"/>
                        </a:buClr>
                        <a:buSzPts val="1400"/>
                        <a:buFont typeface="Calibri"/>
                        <a:buNone/>
                      </a:pPr>
                      <a:r>
                        <a:rPr b="0" i="0" lang="en-US" sz="1400" u="none" cap="none" strike="noStrike">
                          <a:solidFill>
                            <a:schemeClr val="dk1"/>
                          </a:solidFill>
                          <a:latin typeface="Arial"/>
                          <a:ea typeface="Arial"/>
                          <a:cs typeface="Arial"/>
                          <a:sym typeface="Arial"/>
                        </a:rPr>
                        <a:t>2 PKS</a:t>
                      </a:r>
                      <a:endParaRPr b="0" i="0" sz="1400" u="none" cap="none" strike="noStrike">
                        <a:solidFill>
                          <a:schemeClr val="dk1"/>
                        </a:solidFill>
                        <a:latin typeface="Arial"/>
                        <a:ea typeface="Arial"/>
                        <a:cs typeface="Arial"/>
                        <a:sym typeface="Arial"/>
                      </a:endParaRPr>
                    </a:p>
                  </a:txBody>
                  <a:tcPr marT="9525" marB="0" marR="9525" marL="9525" anchor="ctr">
                    <a:solidFill>
                      <a:schemeClr val="lt1"/>
                    </a:solidFill>
                  </a:tcPr>
                </a:tc>
                <a:tc>
                  <a:txBody>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66,7%</a:t>
                      </a:r>
                      <a:endParaRPr/>
                    </a:p>
                  </a:txBody>
                  <a:tcPr marT="9525" marB="0" marR="9525" marL="9525" anchor="ctr">
                    <a:solidFill>
                      <a:srgbClr val="F4B081"/>
                    </a:solidFill>
                  </a:tcPr>
                </a:tc>
                <a:tc>
                  <a:txBody>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33,3%</a:t>
                      </a:r>
                      <a:endParaRPr/>
                    </a:p>
                  </a:txBody>
                  <a:tcPr marT="9525" marB="0" marR="9525" marL="9525" anchor="ctr">
                    <a:solidFill>
                      <a:srgbClr val="F4B081"/>
                    </a:solidFill>
                  </a:tcPr>
                </a:tc>
              </a:tr>
              <a:tr h="231625">
                <a:tc>
                  <a:txBody>
                    <a:bodyPr/>
                    <a:lstStyle/>
                    <a:p>
                      <a:pPr indent="0" lvl="0" marL="0" marR="0" rtl="0" algn="l">
                        <a:spcBef>
                          <a:spcPts val="0"/>
                        </a:spcBef>
                        <a:spcAft>
                          <a:spcPts val="0"/>
                        </a:spcAft>
                        <a:buClr>
                          <a:schemeClr val="dk1"/>
                        </a:buClr>
                        <a:buSzPts val="1400"/>
                        <a:buFont typeface="Calibri"/>
                        <a:buNone/>
                      </a:pPr>
                      <a:r>
                        <a:rPr b="0" i="0" lang="en-US" sz="1400" u="none" cap="none" strike="noStrike">
                          <a:solidFill>
                            <a:schemeClr val="dk1"/>
                          </a:solidFill>
                          <a:latin typeface="Arial"/>
                          <a:ea typeface="Arial"/>
                          <a:cs typeface="Arial"/>
                          <a:sym typeface="Arial"/>
                        </a:rPr>
                        <a:t>3 PDIP</a:t>
                      </a:r>
                      <a:endParaRPr b="0" i="0" sz="1400" u="none" cap="none" strike="noStrike">
                        <a:solidFill>
                          <a:schemeClr val="dk1"/>
                        </a:solidFill>
                        <a:latin typeface="Arial"/>
                        <a:ea typeface="Arial"/>
                        <a:cs typeface="Arial"/>
                        <a:sym typeface="Arial"/>
                      </a:endParaRPr>
                    </a:p>
                  </a:txBody>
                  <a:tcPr marT="9525" marB="0" marR="9525" marL="9525" anchor="ctr">
                    <a:solidFill>
                      <a:schemeClr val="lt1"/>
                    </a:solidFill>
                  </a:tcPr>
                </a:tc>
                <a:tc>
                  <a:txBody>
                    <a:bodyPr/>
                    <a:lstStyle/>
                    <a:p>
                      <a:pPr indent="0" lvl="0" marL="0" marR="0" rtl="0" algn="ctr">
                        <a:spcBef>
                          <a:spcPts val="0"/>
                        </a:spcBef>
                        <a:spcAft>
                          <a:spcPts val="0"/>
                        </a:spcAft>
                        <a:buNone/>
                      </a:pPr>
                      <a:r>
                        <a:rPr b="0" i="0" lang="en-US" sz="1400" u="none" cap="none" strike="noStrike">
                          <a:solidFill>
                            <a:schemeClr val="lt1"/>
                          </a:solidFill>
                          <a:latin typeface="Arial"/>
                          <a:ea typeface="Arial"/>
                          <a:cs typeface="Arial"/>
                          <a:sym typeface="Arial"/>
                        </a:rPr>
                        <a:t>66,3%</a:t>
                      </a:r>
                      <a:endParaRPr/>
                    </a:p>
                  </a:txBody>
                  <a:tcPr marT="9525" marB="0" marR="9525" marL="9525" anchor="ctr">
                    <a:solidFill>
                      <a:srgbClr val="FF0000"/>
                    </a:solidFill>
                  </a:tcPr>
                </a:tc>
                <a:tc>
                  <a:txBody>
                    <a:bodyPr/>
                    <a:lstStyle/>
                    <a:p>
                      <a:pPr indent="0" lvl="0" marL="0" marR="0" rtl="0" algn="ctr">
                        <a:spcBef>
                          <a:spcPts val="0"/>
                        </a:spcBef>
                        <a:spcAft>
                          <a:spcPts val="0"/>
                        </a:spcAft>
                        <a:buNone/>
                      </a:pPr>
                      <a:r>
                        <a:rPr b="0" i="0" lang="en-US" sz="1400" u="none" cap="none" strike="noStrike">
                          <a:solidFill>
                            <a:schemeClr val="lt1"/>
                          </a:solidFill>
                          <a:latin typeface="Arial"/>
                          <a:ea typeface="Arial"/>
                          <a:cs typeface="Arial"/>
                          <a:sym typeface="Arial"/>
                        </a:rPr>
                        <a:t>33,7%</a:t>
                      </a:r>
                      <a:endParaRPr/>
                    </a:p>
                  </a:txBody>
                  <a:tcPr marT="9525" marB="0" marR="9525" marL="9525" anchor="ctr">
                    <a:solidFill>
                      <a:srgbClr val="FF0000"/>
                    </a:solidFill>
                  </a:tcPr>
                </a:tc>
              </a:tr>
              <a:tr h="231625">
                <a:tc>
                  <a:txBody>
                    <a:bodyPr/>
                    <a:lstStyle/>
                    <a:p>
                      <a:pPr indent="0" lvl="0" marL="0" marR="0" rtl="0" algn="l">
                        <a:spcBef>
                          <a:spcPts val="0"/>
                        </a:spcBef>
                        <a:spcAft>
                          <a:spcPts val="0"/>
                        </a:spcAft>
                        <a:buClr>
                          <a:schemeClr val="dk1"/>
                        </a:buClr>
                        <a:buSzPts val="1400"/>
                        <a:buFont typeface="Calibri"/>
                        <a:buNone/>
                      </a:pPr>
                      <a:r>
                        <a:rPr b="0" i="0" lang="en-US" sz="1400" u="none" cap="none" strike="noStrike">
                          <a:solidFill>
                            <a:schemeClr val="dk1"/>
                          </a:solidFill>
                          <a:latin typeface="Arial"/>
                          <a:ea typeface="Arial"/>
                          <a:cs typeface="Arial"/>
                          <a:sym typeface="Arial"/>
                        </a:rPr>
                        <a:t>4 Gerindra</a:t>
                      </a:r>
                      <a:endParaRPr b="0" i="0" sz="1400" u="none" cap="none" strike="noStrike">
                        <a:solidFill>
                          <a:schemeClr val="dk1"/>
                        </a:solidFill>
                        <a:latin typeface="Arial"/>
                        <a:ea typeface="Arial"/>
                        <a:cs typeface="Arial"/>
                        <a:sym typeface="Arial"/>
                      </a:endParaRPr>
                    </a:p>
                  </a:txBody>
                  <a:tcPr marT="9525" marB="0" marR="9525" marL="9525" anchor="ctr">
                    <a:solidFill>
                      <a:schemeClr val="lt1"/>
                    </a:solidFill>
                  </a:tcPr>
                </a:tc>
                <a:tc>
                  <a:txBody>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64,6%</a:t>
                      </a:r>
                      <a:endParaRPr/>
                    </a:p>
                  </a:txBody>
                  <a:tcPr marT="9525" marB="0" marR="9525" marL="9525" anchor="ctr">
                    <a:solidFill>
                      <a:srgbClr val="F4B081"/>
                    </a:solidFill>
                  </a:tcPr>
                </a:tc>
                <a:tc>
                  <a:txBody>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35,4%</a:t>
                      </a:r>
                      <a:endParaRPr/>
                    </a:p>
                  </a:txBody>
                  <a:tcPr marT="9525" marB="0" marR="9525" marL="9525" anchor="ctr">
                    <a:solidFill>
                      <a:srgbClr val="F4B081"/>
                    </a:solidFill>
                  </a:tcPr>
                </a:tc>
              </a:tr>
              <a:tr h="231625">
                <a:tc>
                  <a:txBody>
                    <a:bodyPr/>
                    <a:lstStyle/>
                    <a:p>
                      <a:pPr indent="0" lvl="0" marL="0" marR="0" rtl="0" algn="l">
                        <a:spcBef>
                          <a:spcPts val="0"/>
                        </a:spcBef>
                        <a:spcAft>
                          <a:spcPts val="0"/>
                        </a:spcAft>
                        <a:buClr>
                          <a:schemeClr val="dk1"/>
                        </a:buClr>
                        <a:buSzPts val="1400"/>
                        <a:buFont typeface="Calibri"/>
                        <a:buNone/>
                      </a:pPr>
                      <a:r>
                        <a:rPr b="0" i="0" lang="en-US" sz="1400" u="none" cap="none" strike="noStrike">
                          <a:solidFill>
                            <a:schemeClr val="dk1"/>
                          </a:solidFill>
                          <a:latin typeface="Arial"/>
                          <a:ea typeface="Arial"/>
                          <a:cs typeface="Arial"/>
                          <a:sym typeface="Arial"/>
                        </a:rPr>
                        <a:t>5 PKB</a:t>
                      </a:r>
                      <a:endParaRPr b="0" i="0" sz="1400" u="none" cap="none" strike="noStrike">
                        <a:solidFill>
                          <a:schemeClr val="dk1"/>
                        </a:solidFill>
                        <a:latin typeface="Arial"/>
                        <a:ea typeface="Arial"/>
                        <a:cs typeface="Arial"/>
                        <a:sym typeface="Arial"/>
                      </a:endParaRPr>
                    </a:p>
                  </a:txBody>
                  <a:tcPr marT="9525" marB="0" marR="9525" marL="9525" anchor="ctr">
                    <a:solidFill>
                      <a:schemeClr val="lt1"/>
                    </a:solidFill>
                  </a:tcPr>
                </a:tc>
                <a:tc>
                  <a:txBody>
                    <a:bodyPr/>
                    <a:lstStyle/>
                    <a:p>
                      <a:pPr indent="0" lvl="0" marL="0" marR="0" rtl="0" algn="ctr">
                        <a:spcBef>
                          <a:spcPts val="0"/>
                        </a:spcBef>
                        <a:spcAft>
                          <a:spcPts val="0"/>
                        </a:spcAft>
                        <a:buNone/>
                      </a:pPr>
                      <a:r>
                        <a:rPr b="0" i="0" lang="en-US" sz="1400" u="none" cap="none" strike="noStrike">
                          <a:solidFill>
                            <a:schemeClr val="lt1"/>
                          </a:solidFill>
                          <a:latin typeface="Arial"/>
                          <a:ea typeface="Arial"/>
                          <a:cs typeface="Arial"/>
                          <a:sym typeface="Arial"/>
                        </a:rPr>
                        <a:t>64,1%</a:t>
                      </a:r>
                      <a:endParaRPr/>
                    </a:p>
                  </a:txBody>
                  <a:tcPr marT="9525" marB="0" marR="9525" marL="9525" anchor="ctr">
                    <a:solidFill>
                      <a:srgbClr val="FF0000"/>
                    </a:solidFill>
                  </a:tcPr>
                </a:tc>
                <a:tc>
                  <a:txBody>
                    <a:bodyPr/>
                    <a:lstStyle/>
                    <a:p>
                      <a:pPr indent="0" lvl="0" marL="0" marR="0" rtl="0" algn="ctr">
                        <a:spcBef>
                          <a:spcPts val="0"/>
                        </a:spcBef>
                        <a:spcAft>
                          <a:spcPts val="0"/>
                        </a:spcAft>
                        <a:buNone/>
                      </a:pPr>
                      <a:r>
                        <a:rPr b="0" i="0" lang="en-US" sz="1400" u="none" cap="none" strike="noStrike">
                          <a:solidFill>
                            <a:schemeClr val="lt1"/>
                          </a:solidFill>
                          <a:latin typeface="Arial"/>
                          <a:ea typeface="Arial"/>
                          <a:cs typeface="Arial"/>
                          <a:sym typeface="Arial"/>
                        </a:rPr>
                        <a:t>35,9%</a:t>
                      </a:r>
                      <a:endParaRPr/>
                    </a:p>
                  </a:txBody>
                  <a:tcPr marT="9525" marB="0" marR="9525" marL="9525" anchor="ctr">
                    <a:solidFill>
                      <a:srgbClr val="FF0000"/>
                    </a:solidFill>
                  </a:tcPr>
                </a:tc>
              </a:tr>
              <a:tr h="231625">
                <a:tc>
                  <a:txBody>
                    <a:bodyPr/>
                    <a:lstStyle/>
                    <a:p>
                      <a:pPr indent="0" lvl="0" marL="0" marR="0" rtl="0" algn="l">
                        <a:spcBef>
                          <a:spcPts val="0"/>
                        </a:spcBef>
                        <a:spcAft>
                          <a:spcPts val="0"/>
                        </a:spcAft>
                        <a:buClr>
                          <a:schemeClr val="dk1"/>
                        </a:buClr>
                        <a:buSzPts val="1400"/>
                        <a:buFont typeface="Calibri"/>
                        <a:buNone/>
                      </a:pPr>
                      <a:r>
                        <a:rPr b="0" i="0" lang="en-US" sz="1400" u="none" cap="none" strike="noStrike">
                          <a:solidFill>
                            <a:schemeClr val="dk1"/>
                          </a:solidFill>
                          <a:latin typeface="Arial"/>
                          <a:ea typeface="Arial"/>
                          <a:cs typeface="Arial"/>
                          <a:sym typeface="Arial"/>
                        </a:rPr>
                        <a:t>6 Golkar</a:t>
                      </a:r>
                      <a:endParaRPr b="0" i="0" sz="1400" u="none" cap="none" strike="noStrike">
                        <a:solidFill>
                          <a:schemeClr val="dk1"/>
                        </a:solidFill>
                        <a:latin typeface="Arial"/>
                        <a:ea typeface="Arial"/>
                        <a:cs typeface="Arial"/>
                        <a:sym typeface="Arial"/>
                      </a:endParaRPr>
                    </a:p>
                  </a:txBody>
                  <a:tcPr marT="9525" marB="0" marR="9525" marL="9525" anchor="ctr">
                    <a:solidFill>
                      <a:schemeClr val="lt1"/>
                    </a:solidFill>
                  </a:tcPr>
                </a:tc>
                <a:tc>
                  <a:txBody>
                    <a:bodyPr/>
                    <a:lstStyle/>
                    <a:p>
                      <a:pPr indent="0" lvl="0" marL="0" marR="0" rtl="0" algn="ctr">
                        <a:spcBef>
                          <a:spcPts val="0"/>
                        </a:spcBef>
                        <a:spcAft>
                          <a:spcPts val="0"/>
                        </a:spcAft>
                        <a:buNone/>
                      </a:pPr>
                      <a:r>
                        <a:rPr b="0" i="0" lang="en-US" sz="1400" u="none" cap="none" strike="noStrike">
                          <a:solidFill>
                            <a:schemeClr val="lt1"/>
                          </a:solidFill>
                          <a:latin typeface="Arial"/>
                          <a:ea typeface="Arial"/>
                          <a:cs typeface="Arial"/>
                          <a:sym typeface="Arial"/>
                        </a:rPr>
                        <a:t>51,4%</a:t>
                      </a:r>
                      <a:endParaRPr/>
                    </a:p>
                  </a:txBody>
                  <a:tcPr marT="9525" marB="0" marR="9525" marL="9525" anchor="ctr">
                    <a:solidFill>
                      <a:srgbClr val="FF0000"/>
                    </a:solidFill>
                  </a:tcPr>
                </a:tc>
                <a:tc>
                  <a:txBody>
                    <a:bodyPr/>
                    <a:lstStyle/>
                    <a:p>
                      <a:pPr indent="0" lvl="0" marL="0" marR="0" rtl="0" algn="ctr">
                        <a:spcBef>
                          <a:spcPts val="0"/>
                        </a:spcBef>
                        <a:spcAft>
                          <a:spcPts val="0"/>
                        </a:spcAft>
                        <a:buNone/>
                      </a:pPr>
                      <a:r>
                        <a:rPr b="0" i="0" lang="en-US" sz="1400" u="none" cap="none" strike="noStrike">
                          <a:solidFill>
                            <a:schemeClr val="lt1"/>
                          </a:solidFill>
                          <a:latin typeface="Arial"/>
                          <a:ea typeface="Arial"/>
                          <a:cs typeface="Arial"/>
                          <a:sym typeface="Arial"/>
                        </a:rPr>
                        <a:t>48,6%</a:t>
                      </a:r>
                      <a:endParaRPr/>
                    </a:p>
                  </a:txBody>
                  <a:tcPr marT="9525" marB="0" marR="9525" marL="9525" anchor="ctr">
                    <a:solidFill>
                      <a:srgbClr val="FF0000"/>
                    </a:solidFill>
                  </a:tcPr>
                </a:tc>
              </a:tr>
              <a:tr h="231625">
                <a:tc>
                  <a:txBody>
                    <a:bodyPr/>
                    <a:lstStyle/>
                    <a:p>
                      <a:pPr indent="0" lvl="0" marL="0" marR="0" rtl="0" algn="l">
                        <a:spcBef>
                          <a:spcPts val="0"/>
                        </a:spcBef>
                        <a:spcAft>
                          <a:spcPts val="0"/>
                        </a:spcAft>
                        <a:buClr>
                          <a:schemeClr val="dk1"/>
                        </a:buClr>
                        <a:buSzPts val="1400"/>
                        <a:buFont typeface="Calibri"/>
                        <a:buNone/>
                      </a:pPr>
                      <a:r>
                        <a:rPr b="0" i="0" lang="en-US" sz="1400" u="none" cap="none" strike="noStrike">
                          <a:solidFill>
                            <a:schemeClr val="dk1"/>
                          </a:solidFill>
                          <a:latin typeface="Arial"/>
                          <a:ea typeface="Arial"/>
                          <a:cs typeface="Arial"/>
                          <a:sym typeface="Arial"/>
                        </a:rPr>
                        <a:t>7 PPP</a:t>
                      </a:r>
                      <a:endParaRPr b="0" i="0" sz="1400" u="none" cap="none" strike="noStrike">
                        <a:solidFill>
                          <a:schemeClr val="dk1"/>
                        </a:solidFill>
                        <a:latin typeface="Arial"/>
                        <a:ea typeface="Arial"/>
                        <a:cs typeface="Arial"/>
                        <a:sym typeface="Arial"/>
                      </a:endParaRPr>
                    </a:p>
                  </a:txBody>
                  <a:tcPr marT="9525" marB="0" marR="9525" marL="9525" anchor="ctr">
                    <a:solidFill>
                      <a:schemeClr val="lt1"/>
                    </a:solidFill>
                  </a:tcPr>
                </a:tc>
                <a:tc>
                  <a:txBody>
                    <a:bodyPr/>
                    <a:lstStyle/>
                    <a:p>
                      <a:pPr indent="0" lvl="0" marL="0" marR="0" rtl="0" algn="ctr">
                        <a:spcBef>
                          <a:spcPts val="0"/>
                        </a:spcBef>
                        <a:spcAft>
                          <a:spcPts val="0"/>
                        </a:spcAft>
                        <a:buNone/>
                      </a:pPr>
                      <a:r>
                        <a:rPr b="0" i="0" lang="en-US" sz="1400" u="none" cap="none" strike="noStrike">
                          <a:solidFill>
                            <a:schemeClr val="lt1"/>
                          </a:solidFill>
                          <a:latin typeface="Arial"/>
                          <a:ea typeface="Arial"/>
                          <a:cs typeface="Arial"/>
                          <a:sym typeface="Arial"/>
                        </a:rPr>
                        <a:t>44,0%</a:t>
                      </a:r>
                      <a:endParaRPr/>
                    </a:p>
                  </a:txBody>
                  <a:tcPr marT="9525" marB="0" marR="9525" marL="9525" anchor="ctr">
                    <a:solidFill>
                      <a:srgbClr val="FF0000"/>
                    </a:solidFill>
                  </a:tcPr>
                </a:tc>
                <a:tc>
                  <a:txBody>
                    <a:bodyPr/>
                    <a:lstStyle/>
                    <a:p>
                      <a:pPr indent="0" lvl="0" marL="0" marR="0" rtl="0" algn="ctr">
                        <a:spcBef>
                          <a:spcPts val="0"/>
                        </a:spcBef>
                        <a:spcAft>
                          <a:spcPts val="0"/>
                        </a:spcAft>
                        <a:buNone/>
                      </a:pPr>
                      <a:r>
                        <a:rPr b="0" i="0" lang="en-US" sz="1400" u="none" cap="none" strike="noStrike">
                          <a:solidFill>
                            <a:schemeClr val="lt1"/>
                          </a:solidFill>
                          <a:latin typeface="Arial"/>
                          <a:ea typeface="Arial"/>
                          <a:cs typeface="Arial"/>
                          <a:sym typeface="Arial"/>
                        </a:rPr>
                        <a:t>56,0%</a:t>
                      </a:r>
                      <a:endParaRPr/>
                    </a:p>
                  </a:txBody>
                  <a:tcPr marT="9525" marB="0" marR="9525" marL="9525" anchor="ctr">
                    <a:solidFill>
                      <a:srgbClr val="FF0000"/>
                    </a:solidFill>
                  </a:tcPr>
                </a:tc>
              </a:tr>
              <a:tr h="231625">
                <a:tc>
                  <a:txBody>
                    <a:bodyPr/>
                    <a:lstStyle/>
                    <a:p>
                      <a:pPr indent="0" lvl="0" marL="0" marR="0" rtl="0" algn="l">
                        <a:spcBef>
                          <a:spcPts val="0"/>
                        </a:spcBef>
                        <a:spcAft>
                          <a:spcPts val="0"/>
                        </a:spcAft>
                        <a:buClr>
                          <a:schemeClr val="dk1"/>
                        </a:buClr>
                        <a:buSzPts val="1400"/>
                        <a:buFont typeface="Calibri"/>
                        <a:buNone/>
                      </a:pPr>
                      <a:r>
                        <a:rPr b="0" i="0" lang="en-US" sz="1400" u="none" cap="none" strike="noStrike">
                          <a:solidFill>
                            <a:schemeClr val="dk1"/>
                          </a:solidFill>
                          <a:latin typeface="Arial"/>
                          <a:ea typeface="Arial"/>
                          <a:cs typeface="Arial"/>
                          <a:sym typeface="Arial"/>
                        </a:rPr>
                        <a:t>8 Nasdem</a:t>
                      </a:r>
                      <a:endParaRPr b="0" i="0" sz="1400" u="none" cap="none" strike="noStrike">
                        <a:solidFill>
                          <a:schemeClr val="dk1"/>
                        </a:solidFill>
                        <a:latin typeface="Arial"/>
                        <a:ea typeface="Arial"/>
                        <a:cs typeface="Arial"/>
                        <a:sym typeface="Arial"/>
                      </a:endParaRPr>
                    </a:p>
                  </a:txBody>
                  <a:tcPr marT="9525" marB="0" marR="9525" marL="9525" anchor="ctr">
                    <a:solidFill>
                      <a:schemeClr val="lt1"/>
                    </a:solidFill>
                  </a:tcPr>
                </a:tc>
                <a:tc>
                  <a:txBody>
                    <a:bodyPr/>
                    <a:lstStyle/>
                    <a:p>
                      <a:pPr indent="0" lvl="0" marL="0" marR="0" rtl="0" algn="ctr">
                        <a:spcBef>
                          <a:spcPts val="0"/>
                        </a:spcBef>
                        <a:spcAft>
                          <a:spcPts val="0"/>
                        </a:spcAft>
                        <a:buNone/>
                      </a:pPr>
                      <a:r>
                        <a:rPr b="0" i="0" lang="en-US" sz="1400" u="none" cap="none" strike="noStrike">
                          <a:solidFill>
                            <a:schemeClr val="lt1"/>
                          </a:solidFill>
                          <a:latin typeface="Arial"/>
                          <a:ea typeface="Arial"/>
                          <a:cs typeface="Arial"/>
                          <a:sym typeface="Arial"/>
                        </a:rPr>
                        <a:t>40,9%</a:t>
                      </a:r>
                      <a:endParaRPr/>
                    </a:p>
                  </a:txBody>
                  <a:tcPr marT="9525" marB="0" marR="9525" marL="9525" anchor="ctr">
                    <a:solidFill>
                      <a:srgbClr val="FF0000"/>
                    </a:solidFill>
                  </a:tcPr>
                </a:tc>
                <a:tc>
                  <a:txBody>
                    <a:bodyPr/>
                    <a:lstStyle/>
                    <a:p>
                      <a:pPr indent="0" lvl="0" marL="0" marR="0" rtl="0" algn="ctr">
                        <a:spcBef>
                          <a:spcPts val="0"/>
                        </a:spcBef>
                        <a:spcAft>
                          <a:spcPts val="0"/>
                        </a:spcAft>
                        <a:buNone/>
                      </a:pPr>
                      <a:r>
                        <a:rPr b="0" i="0" lang="en-US" sz="1400" u="none" cap="none" strike="noStrike">
                          <a:solidFill>
                            <a:schemeClr val="lt1"/>
                          </a:solidFill>
                          <a:latin typeface="Arial"/>
                          <a:ea typeface="Arial"/>
                          <a:cs typeface="Arial"/>
                          <a:sym typeface="Arial"/>
                        </a:rPr>
                        <a:t>59,1%</a:t>
                      </a:r>
                      <a:endParaRPr/>
                    </a:p>
                  </a:txBody>
                  <a:tcPr marT="9525" marB="0" marR="9525" marL="9525" anchor="ctr">
                    <a:solidFill>
                      <a:srgbClr val="FF0000"/>
                    </a:solidFill>
                  </a:tcPr>
                </a:tc>
              </a:tr>
              <a:tr h="231625">
                <a:tc>
                  <a:txBody>
                    <a:bodyPr/>
                    <a:lstStyle/>
                    <a:p>
                      <a:pPr indent="0" lvl="0" marL="0" marR="0" rtl="0" algn="l">
                        <a:spcBef>
                          <a:spcPts val="0"/>
                        </a:spcBef>
                        <a:spcAft>
                          <a:spcPts val="0"/>
                        </a:spcAft>
                        <a:buClr>
                          <a:schemeClr val="dk1"/>
                        </a:buClr>
                        <a:buSzPts val="1400"/>
                        <a:buFont typeface="Calibri"/>
                        <a:buNone/>
                      </a:pPr>
                      <a:r>
                        <a:rPr b="0" i="0" lang="en-US" sz="1400" u="none" cap="none" strike="noStrike">
                          <a:solidFill>
                            <a:schemeClr val="dk1"/>
                          </a:solidFill>
                          <a:latin typeface="Arial"/>
                          <a:ea typeface="Arial"/>
                          <a:cs typeface="Arial"/>
                          <a:sym typeface="Arial"/>
                        </a:rPr>
                        <a:t>9 Hanura</a:t>
                      </a:r>
                      <a:endParaRPr b="0" i="0" sz="1400" u="none" cap="none" strike="noStrike">
                        <a:solidFill>
                          <a:schemeClr val="dk1"/>
                        </a:solidFill>
                        <a:latin typeface="Arial"/>
                        <a:ea typeface="Arial"/>
                        <a:cs typeface="Arial"/>
                        <a:sym typeface="Arial"/>
                      </a:endParaRPr>
                    </a:p>
                  </a:txBody>
                  <a:tcPr marT="9525" marB="0" marR="9525" marL="9525" anchor="ctr">
                    <a:solidFill>
                      <a:schemeClr val="lt1"/>
                    </a:solidFill>
                  </a:tcPr>
                </a:tc>
                <a:tc>
                  <a:txBody>
                    <a:bodyPr/>
                    <a:lstStyle/>
                    <a:p>
                      <a:pPr indent="0" lvl="0" marL="0" marR="0" rtl="0" algn="ctr">
                        <a:spcBef>
                          <a:spcPts val="0"/>
                        </a:spcBef>
                        <a:spcAft>
                          <a:spcPts val="0"/>
                        </a:spcAft>
                        <a:buNone/>
                      </a:pPr>
                      <a:r>
                        <a:rPr b="0" i="0" lang="en-US" sz="1400" u="none" cap="none" strike="noStrike">
                          <a:solidFill>
                            <a:schemeClr val="lt1"/>
                          </a:solidFill>
                          <a:latin typeface="Arial"/>
                          <a:ea typeface="Arial"/>
                          <a:cs typeface="Arial"/>
                          <a:sym typeface="Arial"/>
                        </a:rPr>
                        <a:t>40,0%</a:t>
                      </a:r>
                      <a:endParaRPr/>
                    </a:p>
                  </a:txBody>
                  <a:tcPr marT="9525" marB="0" marR="9525" marL="9525" anchor="ctr">
                    <a:solidFill>
                      <a:srgbClr val="FF0000"/>
                    </a:solidFill>
                  </a:tcPr>
                </a:tc>
                <a:tc>
                  <a:txBody>
                    <a:bodyPr/>
                    <a:lstStyle/>
                    <a:p>
                      <a:pPr indent="0" lvl="0" marL="0" marR="0" rtl="0" algn="ctr">
                        <a:spcBef>
                          <a:spcPts val="0"/>
                        </a:spcBef>
                        <a:spcAft>
                          <a:spcPts val="0"/>
                        </a:spcAft>
                        <a:buNone/>
                      </a:pPr>
                      <a:r>
                        <a:rPr b="0" i="0" lang="en-US" sz="1400" u="none" cap="none" strike="noStrike">
                          <a:solidFill>
                            <a:schemeClr val="lt1"/>
                          </a:solidFill>
                          <a:latin typeface="Arial"/>
                          <a:ea typeface="Arial"/>
                          <a:cs typeface="Arial"/>
                          <a:sym typeface="Arial"/>
                        </a:rPr>
                        <a:t>60,0%</a:t>
                      </a:r>
                      <a:endParaRPr/>
                    </a:p>
                  </a:txBody>
                  <a:tcPr marT="9525" marB="0" marR="9525" marL="9525" anchor="ctr">
                    <a:solidFill>
                      <a:srgbClr val="FF0000"/>
                    </a:solidFill>
                  </a:tcPr>
                </a:tc>
              </a:tr>
              <a:tr h="231625">
                <a:tc>
                  <a:txBody>
                    <a:bodyPr/>
                    <a:lstStyle/>
                    <a:p>
                      <a:pPr indent="0" lvl="0" marL="0" marR="0" rtl="0" algn="l">
                        <a:spcBef>
                          <a:spcPts val="0"/>
                        </a:spcBef>
                        <a:spcAft>
                          <a:spcPts val="0"/>
                        </a:spcAft>
                        <a:buClr>
                          <a:schemeClr val="dk1"/>
                        </a:buClr>
                        <a:buSzPts val="1400"/>
                        <a:buFont typeface="Calibri"/>
                        <a:buNone/>
                      </a:pPr>
                      <a:r>
                        <a:rPr b="0" i="0" lang="en-US" sz="1400" u="none" cap="none" strike="noStrike">
                          <a:solidFill>
                            <a:schemeClr val="dk1"/>
                          </a:solidFill>
                          <a:latin typeface="Arial"/>
                          <a:ea typeface="Arial"/>
                          <a:cs typeface="Arial"/>
                          <a:sym typeface="Arial"/>
                        </a:rPr>
                        <a:t>10 Demokrat</a:t>
                      </a:r>
                      <a:endParaRPr b="0" i="0" sz="1400" u="none" cap="none" strike="noStrike">
                        <a:solidFill>
                          <a:schemeClr val="dk1"/>
                        </a:solidFill>
                        <a:latin typeface="Arial"/>
                        <a:ea typeface="Arial"/>
                        <a:cs typeface="Arial"/>
                        <a:sym typeface="Arial"/>
                      </a:endParaRPr>
                    </a:p>
                  </a:txBody>
                  <a:tcPr marT="9525" marB="0" marR="9525" marL="9525" anchor="ctr">
                    <a:solidFill>
                      <a:schemeClr val="lt1"/>
                    </a:solidFill>
                  </a:tcPr>
                </a:tc>
                <a:tc>
                  <a:txBody>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37,1%</a:t>
                      </a:r>
                      <a:endParaRPr/>
                    </a:p>
                  </a:txBody>
                  <a:tcPr marT="9525" marB="0" marR="9525" marL="9525" anchor="ctr">
                    <a:solidFill>
                      <a:srgbClr val="F4B081"/>
                    </a:solidFill>
                  </a:tcPr>
                </a:tc>
                <a:tc>
                  <a:txBody>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62,9%</a:t>
                      </a:r>
                      <a:endParaRPr/>
                    </a:p>
                  </a:txBody>
                  <a:tcPr marT="9525" marB="0" marR="9525" marL="9525" anchor="ctr">
                    <a:solidFill>
                      <a:srgbClr val="F4B081"/>
                    </a:solidFill>
                  </a:tcPr>
                </a:tc>
              </a:tr>
              <a:tr h="231625">
                <a:tc>
                  <a:txBody>
                    <a:bodyPr/>
                    <a:lstStyle/>
                    <a:p>
                      <a:pPr indent="0" lvl="0" marL="0" marR="0" rtl="0" algn="l">
                        <a:spcBef>
                          <a:spcPts val="0"/>
                        </a:spcBef>
                        <a:spcAft>
                          <a:spcPts val="0"/>
                        </a:spcAft>
                        <a:buClr>
                          <a:schemeClr val="dk1"/>
                        </a:buClr>
                        <a:buSzPts val="1400"/>
                        <a:buFont typeface="Calibri"/>
                        <a:buNone/>
                      </a:pPr>
                      <a:r>
                        <a:rPr b="0" i="0" lang="en-US" sz="1400" u="none" cap="none" strike="noStrike">
                          <a:solidFill>
                            <a:schemeClr val="dk1"/>
                          </a:solidFill>
                          <a:latin typeface="Arial"/>
                          <a:ea typeface="Arial"/>
                          <a:cs typeface="Arial"/>
                          <a:sym typeface="Arial"/>
                        </a:rPr>
                        <a:t>11 Berkarya</a:t>
                      </a:r>
                      <a:endParaRPr b="0" i="0" sz="1400" u="none" cap="none" strike="noStrike">
                        <a:solidFill>
                          <a:schemeClr val="dk1"/>
                        </a:solidFill>
                        <a:latin typeface="Arial"/>
                        <a:ea typeface="Arial"/>
                        <a:cs typeface="Arial"/>
                        <a:sym typeface="Arial"/>
                      </a:endParaRPr>
                    </a:p>
                  </a:txBody>
                  <a:tcPr marT="9525" marB="0" marR="9525" marL="9525" anchor="ctr">
                    <a:solidFill>
                      <a:schemeClr val="lt1"/>
                    </a:solidFill>
                  </a:tcPr>
                </a:tc>
                <a:tc>
                  <a:txBody>
                    <a:bodyPr/>
                    <a:lstStyle/>
                    <a:p>
                      <a:pPr indent="0" lvl="0" marL="0" marR="0" rtl="0" algn="ctr">
                        <a:spcBef>
                          <a:spcPts val="0"/>
                        </a:spcBef>
                        <a:spcAft>
                          <a:spcPts val="0"/>
                        </a:spcAft>
                        <a:buNone/>
                      </a:pPr>
                      <a:r>
                        <a:rPr b="0" i="0" lang="en-US" sz="1400" u="none" cap="none" strike="noStrike">
                          <a:solidFill>
                            <a:srgbClr val="000000"/>
                          </a:solidFill>
                          <a:latin typeface="Calibri"/>
                          <a:ea typeface="Calibri"/>
                          <a:cs typeface="Calibri"/>
                          <a:sym typeface="Calibri"/>
                        </a:rPr>
                        <a:t>33,3%</a:t>
                      </a:r>
                      <a:endParaRPr/>
                    </a:p>
                  </a:txBody>
                  <a:tcPr marT="9525" marB="0" marR="9525" marL="9525" anchor="b">
                    <a:solidFill>
                      <a:srgbClr val="F4B081"/>
                    </a:solidFill>
                  </a:tcPr>
                </a:tc>
                <a:tc>
                  <a:txBody>
                    <a:bodyPr/>
                    <a:lstStyle/>
                    <a:p>
                      <a:pPr indent="0" lvl="0" marL="0" marR="0" rtl="0" algn="ctr">
                        <a:spcBef>
                          <a:spcPts val="0"/>
                        </a:spcBef>
                        <a:spcAft>
                          <a:spcPts val="0"/>
                        </a:spcAft>
                        <a:buNone/>
                      </a:pPr>
                      <a:r>
                        <a:rPr b="0" i="0" lang="en-US" sz="1400" u="none" cap="none" strike="noStrike">
                          <a:solidFill>
                            <a:srgbClr val="000000"/>
                          </a:solidFill>
                          <a:latin typeface="Arial"/>
                          <a:ea typeface="Arial"/>
                          <a:cs typeface="Arial"/>
                          <a:sym typeface="Arial"/>
                        </a:rPr>
                        <a:t>66,7%</a:t>
                      </a:r>
                      <a:endParaRPr/>
                    </a:p>
                  </a:txBody>
                  <a:tcPr marT="9525" marB="0" marR="9525" marL="9525" anchor="ctr">
                    <a:solidFill>
                      <a:srgbClr val="F4B081"/>
                    </a:solidFill>
                  </a:tcPr>
                </a:tc>
              </a:tr>
              <a:tr h="231625">
                <a:tc>
                  <a:txBody>
                    <a:bodyPr/>
                    <a:lstStyle/>
                    <a:p>
                      <a:pPr indent="0" lvl="0" marL="0" marR="0" rtl="0" algn="l">
                        <a:spcBef>
                          <a:spcPts val="0"/>
                        </a:spcBef>
                        <a:spcAft>
                          <a:spcPts val="0"/>
                        </a:spcAft>
                        <a:buClr>
                          <a:schemeClr val="dk1"/>
                        </a:buClr>
                        <a:buSzPts val="1400"/>
                        <a:buFont typeface="Calibri"/>
                        <a:buNone/>
                      </a:pPr>
                      <a:r>
                        <a:rPr b="0" i="0" lang="en-US" sz="1400" u="none" cap="none" strike="noStrike">
                          <a:solidFill>
                            <a:schemeClr val="dk1"/>
                          </a:solidFill>
                          <a:latin typeface="Arial"/>
                          <a:ea typeface="Arial"/>
                          <a:cs typeface="Arial"/>
                          <a:sym typeface="Arial"/>
                        </a:rPr>
                        <a:t>12 PSI</a:t>
                      </a:r>
                      <a:endParaRPr b="0" i="0" sz="1400" u="none" cap="none" strike="noStrike">
                        <a:solidFill>
                          <a:schemeClr val="dk1"/>
                        </a:solidFill>
                        <a:latin typeface="Arial"/>
                        <a:ea typeface="Arial"/>
                        <a:cs typeface="Arial"/>
                        <a:sym typeface="Arial"/>
                      </a:endParaRPr>
                    </a:p>
                  </a:txBody>
                  <a:tcPr marT="9525" marB="0" marR="9525" marL="9525" anchor="ctr">
                    <a:solidFill>
                      <a:schemeClr val="lt1"/>
                    </a:solidFill>
                  </a:tcPr>
                </a:tc>
                <a:tc>
                  <a:txBody>
                    <a:bodyPr/>
                    <a:lstStyle/>
                    <a:p>
                      <a:pPr indent="0" lvl="0" marL="0" marR="0" rtl="0" algn="ctr">
                        <a:spcBef>
                          <a:spcPts val="0"/>
                        </a:spcBef>
                        <a:spcAft>
                          <a:spcPts val="0"/>
                        </a:spcAft>
                        <a:buNone/>
                      </a:pPr>
                      <a:r>
                        <a:rPr b="0" i="0" lang="en-US" sz="1400" u="none" cap="none" strike="noStrike">
                          <a:solidFill>
                            <a:schemeClr val="lt1"/>
                          </a:solidFill>
                          <a:latin typeface="Arial"/>
                          <a:ea typeface="Arial"/>
                          <a:cs typeface="Arial"/>
                          <a:sym typeface="Arial"/>
                        </a:rPr>
                        <a:t>33,3%</a:t>
                      </a:r>
                      <a:endParaRPr/>
                    </a:p>
                  </a:txBody>
                  <a:tcPr marT="9525" marB="0" marR="9525" marL="9525" anchor="ctr">
                    <a:solidFill>
                      <a:srgbClr val="FF0000"/>
                    </a:solidFill>
                  </a:tcPr>
                </a:tc>
                <a:tc>
                  <a:txBody>
                    <a:bodyPr/>
                    <a:lstStyle/>
                    <a:p>
                      <a:pPr indent="0" lvl="0" marL="0" marR="0" rtl="0" algn="ctr">
                        <a:spcBef>
                          <a:spcPts val="0"/>
                        </a:spcBef>
                        <a:spcAft>
                          <a:spcPts val="0"/>
                        </a:spcAft>
                        <a:buNone/>
                      </a:pPr>
                      <a:r>
                        <a:rPr b="0" i="0" lang="en-US" sz="1400" u="none" cap="none" strike="noStrike">
                          <a:solidFill>
                            <a:schemeClr val="lt1"/>
                          </a:solidFill>
                          <a:latin typeface="Arial"/>
                          <a:ea typeface="Arial"/>
                          <a:cs typeface="Arial"/>
                          <a:sym typeface="Arial"/>
                        </a:rPr>
                        <a:t>66,7%</a:t>
                      </a:r>
                      <a:endParaRPr/>
                    </a:p>
                  </a:txBody>
                  <a:tcPr marT="9525" marB="0" marR="9525" marL="9525" anchor="ctr">
                    <a:solidFill>
                      <a:srgbClr val="FF0000"/>
                    </a:solidFill>
                  </a:tcPr>
                </a:tc>
              </a:tr>
              <a:tr h="231625">
                <a:tc>
                  <a:txBody>
                    <a:bodyPr/>
                    <a:lstStyle/>
                    <a:p>
                      <a:pPr indent="0" lvl="0" marL="0" marR="0" rtl="0" algn="l">
                        <a:spcBef>
                          <a:spcPts val="0"/>
                        </a:spcBef>
                        <a:spcAft>
                          <a:spcPts val="0"/>
                        </a:spcAft>
                        <a:buClr>
                          <a:schemeClr val="dk1"/>
                        </a:buClr>
                        <a:buSzPts val="1400"/>
                        <a:buFont typeface="Calibri"/>
                        <a:buNone/>
                      </a:pPr>
                      <a:r>
                        <a:rPr b="0" i="0" lang="en-US" sz="1400" u="none" cap="none" strike="noStrike">
                          <a:solidFill>
                            <a:schemeClr val="dk1"/>
                          </a:solidFill>
                          <a:latin typeface="Arial"/>
                          <a:ea typeface="Arial"/>
                          <a:cs typeface="Arial"/>
                          <a:sym typeface="Arial"/>
                        </a:rPr>
                        <a:t>13 Perindo</a:t>
                      </a:r>
                      <a:endParaRPr b="0" i="0" sz="1400" u="none" cap="none" strike="noStrike">
                        <a:solidFill>
                          <a:schemeClr val="dk1"/>
                        </a:solidFill>
                        <a:latin typeface="Arial"/>
                        <a:ea typeface="Arial"/>
                        <a:cs typeface="Arial"/>
                        <a:sym typeface="Arial"/>
                      </a:endParaRPr>
                    </a:p>
                  </a:txBody>
                  <a:tcPr marT="9525" marB="0" marR="9525" marL="9525" anchor="ctr">
                    <a:solidFill>
                      <a:schemeClr val="lt1"/>
                    </a:solidFill>
                  </a:tcPr>
                </a:tc>
                <a:tc>
                  <a:txBody>
                    <a:bodyPr/>
                    <a:lstStyle/>
                    <a:p>
                      <a:pPr indent="0" lvl="0" marL="0" marR="0" rtl="0" algn="ctr">
                        <a:spcBef>
                          <a:spcPts val="0"/>
                        </a:spcBef>
                        <a:spcAft>
                          <a:spcPts val="0"/>
                        </a:spcAft>
                        <a:buNone/>
                      </a:pPr>
                      <a:r>
                        <a:rPr b="0" i="0" lang="en-US" sz="1400" u="none" cap="none" strike="noStrike">
                          <a:solidFill>
                            <a:schemeClr val="lt1"/>
                          </a:solidFill>
                          <a:latin typeface="Arial"/>
                          <a:ea typeface="Arial"/>
                          <a:cs typeface="Arial"/>
                          <a:sym typeface="Arial"/>
                        </a:rPr>
                        <a:t>0,0%</a:t>
                      </a:r>
                      <a:endParaRPr/>
                    </a:p>
                  </a:txBody>
                  <a:tcPr marT="9525" marB="0" marR="9525" marL="9525" anchor="ctr">
                    <a:solidFill>
                      <a:srgbClr val="FF0000"/>
                    </a:solidFill>
                  </a:tcPr>
                </a:tc>
                <a:tc>
                  <a:txBody>
                    <a:bodyPr/>
                    <a:lstStyle/>
                    <a:p>
                      <a:pPr indent="0" lvl="0" marL="0" marR="0" rtl="0" algn="ctr">
                        <a:spcBef>
                          <a:spcPts val="0"/>
                        </a:spcBef>
                        <a:spcAft>
                          <a:spcPts val="0"/>
                        </a:spcAft>
                        <a:buNone/>
                      </a:pPr>
                      <a:r>
                        <a:rPr b="0" i="0" lang="en-US" sz="1400" u="none" cap="none" strike="noStrike">
                          <a:solidFill>
                            <a:schemeClr val="lt1"/>
                          </a:solidFill>
                          <a:latin typeface="Arial"/>
                          <a:ea typeface="Arial"/>
                          <a:cs typeface="Arial"/>
                          <a:sym typeface="Arial"/>
                        </a:rPr>
                        <a:t>100,0%</a:t>
                      </a:r>
                      <a:endParaRPr/>
                    </a:p>
                  </a:txBody>
                  <a:tcPr marT="9525" marB="0" marR="9525" marL="9525" anchor="ctr">
                    <a:solidFill>
                      <a:srgbClr val="FF0000"/>
                    </a:solidFill>
                  </a:tcPr>
                </a:tc>
              </a:tr>
              <a:tr h="231625">
                <a:tc>
                  <a:txBody>
                    <a:bodyPr/>
                    <a:lstStyle/>
                    <a:p>
                      <a:pPr indent="0" lvl="0" marL="0" marR="0" rtl="0" algn="l">
                        <a:spcBef>
                          <a:spcPts val="0"/>
                        </a:spcBef>
                        <a:spcAft>
                          <a:spcPts val="0"/>
                        </a:spcAft>
                        <a:buClr>
                          <a:schemeClr val="dk1"/>
                        </a:buClr>
                        <a:buSzPts val="1400"/>
                        <a:buFont typeface="Calibri"/>
                        <a:buNone/>
                      </a:pPr>
                      <a:r>
                        <a:rPr b="0" i="0" lang="en-US" sz="1400" u="none" cap="none" strike="noStrike">
                          <a:solidFill>
                            <a:schemeClr val="dk1"/>
                          </a:solidFill>
                          <a:latin typeface="Arial"/>
                          <a:ea typeface="Arial"/>
                          <a:cs typeface="Arial"/>
                          <a:sym typeface="Arial"/>
                        </a:rPr>
                        <a:t>14 PBB</a:t>
                      </a:r>
                      <a:endParaRPr b="0" i="0" sz="1400" u="none" cap="none" strike="noStrike">
                        <a:solidFill>
                          <a:schemeClr val="dk1"/>
                        </a:solidFill>
                        <a:latin typeface="Arial"/>
                        <a:ea typeface="Arial"/>
                        <a:cs typeface="Arial"/>
                        <a:sym typeface="Arial"/>
                      </a:endParaRPr>
                    </a:p>
                  </a:txBody>
                  <a:tcPr marT="9525" marB="0" marR="9525" marL="9525" anchor="ctr">
                    <a:solidFill>
                      <a:schemeClr val="lt1"/>
                    </a:solidFill>
                  </a:tcPr>
                </a:tc>
                <a:tc>
                  <a:txBody>
                    <a:bodyPr/>
                    <a:lstStyle/>
                    <a:p>
                      <a:pPr indent="0" lvl="0" marL="0" marR="0" rtl="0" algn="ctr">
                        <a:spcBef>
                          <a:spcPts val="0"/>
                        </a:spcBef>
                        <a:spcAft>
                          <a:spcPts val="0"/>
                        </a:spcAft>
                        <a:buNone/>
                      </a:pPr>
                      <a:r>
                        <a:rPr b="0" i="0" lang="en-US" sz="1400" u="none" cap="none" strike="noStrike">
                          <a:solidFill>
                            <a:schemeClr val="lt1"/>
                          </a:solidFill>
                          <a:latin typeface="Arial"/>
                          <a:ea typeface="Arial"/>
                          <a:cs typeface="Arial"/>
                          <a:sym typeface="Arial"/>
                        </a:rPr>
                        <a:t>0,0%</a:t>
                      </a:r>
                      <a:endParaRPr/>
                    </a:p>
                  </a:txBody>
                  <a:tcPr marT="9525" marB="0" marR="9525" marL="9525" anchor="ctr">
                    <a:solidFill>
                      <a:srgbClr val="FF0000"/>
                    </a:solidFill>
                  </a:tcPr>
                </a:tc>
                <a:tc>
                  <a:txBody>
                    <a:bodyPr/>
                    <a:lstStyle/>
                    <a:p>
                      <a:pPr indent="0" lvl="0" marL="0" marR="0" rtl="0" algn="ctr">
                        <a:spcBef>
                          <a:spcPts val="0"/>
                        </a:spcBef>
                        <a:spcAft>
                          <a:spcPts val="0"/>
                        </a:spcAft>
                        <a:buNone/>
                      </a:pPr>
                      <a:r>
                        <a:rPr b="0" i="0" lang="en-US" sz="1400" u="none" cap="none" strike="noStrike">
                          <a:solidFill>
                            <a:schemeClr val="lt1"/>
                          </a:solidFill>
                          <a:latin typeface="Arial"/>
                          <a:ea typeface="Arial"/>
                          <a:cs typeface="Arial"/>
                          <a:sym typeface="Arial"/>
                        </a:rPr>
                        <a:t>100,0%</a:t>
                      </a:r>
                      <a:endParaRPr/>
                    </a:p>
                  </a:txBody>
                  <a:tcPr marT="9525" marB="0" marR="9525" marL="9525" anchor="ctr">
                    <a:solidFill>
                      <a:srgbClr val="FF0000"/>
                    </a:solidFill>
                  </a:tcPr>
                </a:tc>
              </a:tr>
            </a:tbl>
          </a:graphicData>
        </a:graphic>
      </p:graphicFrame>
      <p:sp>
        <p:nvSpPr>
          <p:cNvPr id="536" name="Google Shape;536;p69"/>
          <p:cNvSpPr txBox="1"/>
          <p:nvPr/>
        </p:nvSpPr>
        <p:spPr>
          <a:xfrm>
            <a:off x="5146765" y="1027351"/>
            <a:ext cx="1606530"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lt1"/>
                </a:solidFill>
                <a:latin typeface="Calibri"/>
                <a:ea typeface="Calibri"/>
                <a:cs typeface="Calibri"/>
                <a:sym typeface="Calibri"/>
              </a:rPr>
              <a:t>Tidak Bisa Berubah</a:t>
            </a:r>
            <a:endParaRPr b="1" sz="1400">
              <a:solidFill>
                <a:schemeClr val="lt1"/>
              </a:solidFill>
              <a:latin typeface="Calibri"/>
              <a:ea typeface="Calibri"/>
              <a:cs typeface="Calibri"/>
              <a:sym typeface="Calibri"/>
            </a:endParaRPr>
          </a:p>
        </p:txBody>
      </p:sp>
      <p:sp>
        <p:nvSpPr>
          <p:cNvPr id="537" name="Google Shape;537;p69"/>
          <p:cNvSpPr txBox="1"/>
          <p:nvPr/>
        </p:nvSpPr>
        <p:spPr>
          <a:xfrm>
            <a:off x="6921403" y="1035955"/>
            <a:ext cx="1162498"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lt1"/>
                </a:solidFill>
                <a:latin typeface="Calibri"/>
                <a:ea typeface="Calibri"/>
                <a:cs typeface="Calibri"/>
                <a:sym typeface="Calibri"/>
              </a:rPr>
              <a:t>Bisa Berubah</a:t>
            </a:r>
            <a:endParaRPr b="1" sz="1400">
              <a:solidFill>
                <a:schemeClr val="lt1"/>
              </a:solidFill>
              <a:latin typeface="Calibri"/>
              <a:ea typeface="Calibri"/>
              <a:cs typeface="Calibri"/>
              <a:sym typeface="Calibri"/>
            </a:endParaRPr>
          </a:p>
        </p:txBody>
      </p:sp>
      <p:sp>
        <p:nvSpPr>
          <p:cNvPr id="538" name="Google Shape;538;p69"/>
          <p:cNvSpPr/>
          <p:nvPr/>
        </p:nvSpPr>
        <p:spPr>
          <a:xfrm>
            <a:off x="4417453" y="5212412"/>
            <a:ext cx="347720" cy="309093"/>
          </a:xfrm>
          <a:prstGeom prst="rect">
            <a:avLst/>
          </a:prstGeom>
          <a:solidFill>
            <a:srgbClr val="F4B18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9" name="Google Shape;539;p69"/>
          <p:cNvSpPr/>
          <p:nvPr/>
        </p:nvSpPr>
        <p:spPr>
          <a:xfrm>
            <a:off x="4417453" y="5701810"/>
            <a:ext cx="347720" cy="309093"/>
          </a:xfrm>
          <a:prstGeom prst="rect">
            <a:avLst/>
          </a:prstGeom>
          <a:solidFill>
            <a:srgbClr val="FF00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0" name="Google Shape;540;p69"/>
          <p:cNvSpPr txBox="1"/>
          <p:nvPr/>
        </p:nvSpPr>
        <p:spPr>
          <a:xfrm>
            <a:off x="4855335" y="5182292"/>
            <a:ext cx="1609095"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Partai Oposisi</a:t>
            </a:r>
            <a:endParaRPr sz="2000">
              <a:solidFill>
                <a:schemeClr val="dk1"/>
              </a:solidFill>
              <a:latin typeface="Calibri"/>
              <a:ea typeface="Calibri"/>
              <a:cs typeface="Calibri"/>
              <a:sym typeface="Calibri"/>
            </a:endParaRPr>
          </a:p>
        </p:txBody>
      </p:sp>
      <p:sp>
        <p:nvSpPr>
          <p:cNvPr id="541" name="Google Shape;541;p69"/>
          <p:cNvSpPr txBox="1"/>
          <p:nvPr/>
        </p:nvSpPr>
        <p:spPr>
          <a:xfrm>
            <a:off x="4855335" y="5670408"/>
            <a:ext cx="1514710"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Partai Koalisi</a:t>
            </a:r>
            <a:endParaRPr sz="2000">
              <a:solidFill>
                <a:schemeClr val="dk1"/>
              </a:solidFill>
              <a:latin typeface="Calibri"/>
              <a:ea typeface="Calibri"/>
              <a:cs typeface="Calibri"/>
              <a:sym typeface="Calibri"/>
            </a:endParaRPr>
          </a:p>
        </p:txBody>
      </p:sp>
      <p:sp>
        <p:nvSpPr>
          <p:cNvPr id="542" name="Google Shape;542;p69"/>
          <p:cNvSpPr/>
          <p:nvPr/>
        </p:nvSpPr>
        <p:spPr>
          <a:xfrm>
            <a:off x="128789" y="5898524"/>
            <a:ext cx="862884" cy="862884"/>
          </a:xfrm>
          <a:prstGeom prst="ellipse">
            <a:avLst/>
          </a:prstGeom>
          <a:solidFill>
            <a:srgbClr val="EE000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3" name="Google Shape;543;p69"/>
          <p:cNvSpPr txBox="1"/>
          <p:nvPr/>
        </p:nvSpPr>
        <p:spPr>
          <a:xfrm>
            <a:off x="128789" y="38445"/>
            <a:ext cx="2468496" cy="954107"/>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600">
                <a:solidFill>
                  <a:schemeClr val="dk1"/>
                </a:solidFill>
                <a:latin typeface="Calibri"/>
                <a:ea typeface="Calibri"/>
                <a:cs typeface="Calibri"/>
                <a:sym typeface="Calibri"/>
              </a:rPr>
              <a:t>SEBARAN STRONG VOTERS</a:t>
            </a:r>
            <a:endParaRPr/>
          </a:p>
          <a:p>
            <a:pPr indent="0" lvl="0" marL="0" marR="0" rtl="0" algn="r">
              <a:spcBef>
                <a:spcPts val="0"/>
              </a:spcBef>
              <a:spcAft>
                <a:spcPts val="0"/>
              </a:spcAft>
              <a:buNone/>
            </a:pPr>
            <a:r>
              <a:rPr lang="en-US" sz="2000">
                <a:solidFill>
                  <a:schemeClr val="dk1"/>
                </a:solidFill>
                <a:latin typeface="Calibri"/>
                <a:ea typeface="Calibri"/>
                <a:cs typeface="Calibri"/>
                <a:sym typeface="Calibri"/>
              </a:rPr>
              <a:t>PADA PARTAI KOALISI</a:t>
            </a:r>
            <a:endParaRPr/>
          </a:p>
          <a:p>
            <a:pPr indent="0" lvl="0" marL="0" marR="0" rtl="0" algn="r">
              <a:spcBef>
                <a:spcPts val="0"/>
              </a:spcBef>
              <a:spcAft>
                <a:spcPts val="0"/>
              </a:spcAft>
              <a:buNone/>
            </a:pPr>
            <a:r>
              <a:rPr lang="en-US" sz="2000">
                <a:solidFill>
                  <a:schemeClr val="dk1"/>
                </a:solidFill>
                <a:latin typeface="Calibri"/>
                <a:ea typeface="Calibri"/>
                <a:cs typeface="Calibri"/>
                <a:sym typeface="Calibri"/>
              </a:rPr>
              <a:t>&amp; PARTAI OPOSISI</a:t>
            </a:r>
            <a:endParaRPr sz="2000">
              <a:solidFill>
                <a:schemeClr val="dk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70"/>
          <p:cNvSpPr txBox="1"/>
          <p:nvPr>
            <p:ph type="ctrTitle"/>
          </p:nvPr>
        </p:nvSpPr>
        <p:spPr>
          <a:xfrm>
            <a:off x="685800" y="1122363"/>
            <a:ext cx="7772400" cy="23876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Calibri"/>
              <a:buNone/>
            </a:pPr>
            <a:r>
              <a:rPr lang="en-US"/>
              <a:t>Rincian Elektabilitas DPR RI</a:t>
            </a:r>
            <a:endParaRPr/>
          </a:p>
        </p:txBody>
      </p:sp>
      <p:sp>
        <p:nvSpPr>
          <p:cNvPr id="549" name="Google Shape;549;p7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pic>
        <p:nvPicPr>
          <p:cNvPr id="554" name="Google Shape;554;p71"/>
          <p:cNvPicPr preferRelativeResize="0"/>
          <p:nvPr/>
        </p:nvPicPr>
        <p:blipFill rotWithShape="1">
          <a:blip r:embed="rId3">
            <a:alphaModFix/>
          </a:blip>
          <a:srcRect b="0" l="0" r="0" t="0"/>
          <a:stretch/>
        </p:blipFill>
        <p:spPr>
          <a:xfrm>
            <a:off x="18144" y="0"/>
            <a:ext cx="9107714" cy="6858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72"/>
          <p:cNvSpPr txBox="1"/>
          <p:nvPr>
            <p:ph type="title"/>
          </p:nvPr>
        </p:nvSpPr>
        <p:spPr>
          <a:xfrm>
            <a:off x="628650" y="365128"/>
            <a:ext cx="78867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Rincian Elektabilitas DPRD PROV</a:t>
            </a:r>
            <a:endParaRPr/>
          </a:p>
        </p:txBody>
      </p:sp>
      <p:sp>
        <p:nvSpPr>
          <p:cNvPr id="560" name="Google Shape;560;p7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pic>
        <p:nvPicPr>
          <p:cNvPr id="565" name="Google Shape;565;p73"/>
          <p:cNvPicPr preferRelativeResize="0"/>
          <p:nvPr/>
        </p:nvPicPr>
        <p:blipFill rotWithShape="1">
          <a:blip r:embed="rId3">
            <a:alphaModFix/>
          </a:blip>
          <a:srcRect b="0" l="0" r="0" t="0"/>
          <a:stretch/>
        </p:blipFill>
        <p:spPr>
          <a:xfrm>
            <a:off x="18144" y="0"/>
            <a:ext cx="9107714" cy="685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80000"/>
              </a:lnSpc>
              <a:spcBef>
                <a:spcPts val="0"/>
              </a:spcBef>
              <a:spcAft>
                <a:spcPts val="0"/>
              </a:spcAft>
              <a:buClr>
                <a:schemeClr val="dk1"/>
              </a:buClr>
              <a:buSzPts val="2380"/>
              <a:buChar char="•"/>
            </a:pPr>
            <a:r>
              <a:rPr lang="en-US" sz="2380"/>
              <a:t>Populasi survey ini adalah seluruh warga Jawa Timur yang sudah mempunyai hak pilih dalam pemilihan umum (18 tahun atau lebih). Pemilihan umur awal 18 tahun didasari atas pertimbangan kematangan dalam memilih (bukan pertama kali mempunyai hak pilik pada tgl 17 April 2019). Dari populasi itu dipilih secara random (</a:t>
            </a:r>
            <a:r>
              <a:rPr i="1" lang="en-US" sz="2380"/>
              <a:t>multistage random sampling</a:t>
            </a:r>
            <a:r>
              <a:rPr lang="en-US" sz="2380"/>
              <a:t>) 1200 responden.</a:t>
            </a:r>
            <a:endParaRPr/>
          </a:p>
          <a:p>
            <a:pPr indent="-228600" lvl="0" marL="228600" rtl="0" algn="l">
              <a:lnSpc>
                <a:spcPct val="80000"/>
              </a:lnSpc>
              <a:spcBef>
                <a:spcPts val="1000"/>
              </a:spcBef>
              <a:spcAft>
                <a:spcPts val="0"/>
              </a:spcAft>
              <a:buClr>
                <a:schemeClr val="dk1"/>
              </a:buClr>
              <a:buSzPts val="2380"/>
              <a:buChar char="•"/>
            </a:pPr>
            <a:r>
              <a:rPr lang="en-US" sz="2380"/>
              <a:t>Margin of error rata-rata dari survey dengan jumlah sampel tersebut sebesar +/- 3% pada tingkat kepercayaan 95%.</a:t>
            </a:r>
            <a:endParaRPr/>
          </a:p>
          <a:p>
            <a:pPr indent="-228600" lvl="0" marL="228600" rtl="0" algn="l">
              <a:lnSpc>
                <a:spcPct val="80000"/>
              </a:lnSpc>
              <a:spcBef>
                <a:spcPts val="1000"/>
              </a:spcBef>
              <a:spcAft>
                <a:spcPts val="0"/>
              </a:spcAft>
              <a:buClr>
                <a:schemeClr val="dk1"/>
              </a:buClr>
              <a:buSzPts val="2380"/>
              <a:buChar char="•"/>
            </a:pPr>
            <a:r>
              <a:rPr lang="en-US" sz="2380"/>
              <a:t>Responden yang terpilih diwawancarai lewat tatap muka oleh pewawancara berpengalaman.</a:t>
            </a:r>
            <a:endParaRPr sz="2380"/>
          </a:p>
          <a:p>
            <a:pPr indent="-228600" lvl="0" marL="228600" rtl="0" algn="l">
              <a:lnSpc>
                <a:spcPct val="80000"/>
              </a:lnSpc>
              <a:spcBef>
                <a:spcPts val="1000"/>
              </a:spcBef>
              <a:spcAft>
                <a:spcPts val="0"/>
              </a:spcAft>
              <a:buClr>
                <a:schemeClr val="dk1"/>
              </a:buClr>
              <a:buSzPts val="2380"/>
              <a:buChar char="•"/>
            </a:pPr>
            <a:r>
              <a:rPr lang="en-US" sz="2380"/>
              <a:t>Waktu wawancara lapangan dilakukan </a:t>
            </a:r>
            <a:r>
              <a:rPr b="1" lang="en-US" sz="2380"/>
              <a:t>14 – 22 Januari 2019</a:t>
            </a:r>
            <a:r>
              <a:rPr lang="en-US" sz="2380"/>
              <a:t>.</a:t>
            </a:r>
            <a:endParaRPr sz="2380"/>
          </a:p>
        </p:txBody>
      </p:sp>
      <p:pic>
        <p:nvPicPr>
          <p:cNvPr id="190" name="Google Shape;190;p29"/>
          <p:cNvPicPr preferRelativeResize="0"/>
          <p:nvPr/>
        </p:nvPicPr>
        <p:blipFill rotWithShape="1">
          <a:blip r:embed="rId3">
            <a:alphaModFix/>
          </a:blip>
          <a:srcRect b="0" l="0" r="0" t="0"/>
          <a:stretch/>
        </p:blipFill>
        <p:spPr>
          <a:xfrm>
            <a:off x="423827" y="363267"/>
            <a:ext cx="786452" cy="924559"/>
          </a:xfrm>
          <a:prstGeom prst="rect">
            <a:avLst/>
          </a:prstGeom>
          <a:noFill/>
          <a:ln>
            <a:noFill/>
          </a:ln>
        </p:spPr>
      </p:pic>
      <p:sp>
        <p:nvSpPr>
          <p:cNvPr id="191" name="Google Shape;191;p29"/>
          <p:cNvSpPr txBox="1"/>
          <p:nvPr/>
        </p:nvSpPr>
        <p:spPr>
          <a:xfrm>
            <a:off x="1251665" y="333720"/>
            <a:ext cx="2679700" cy="95410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DESKRIPSI METODE </a:t>
            </a:r>
            <a:endParaRPr b="1" sz="2800">
              <a:solidFill>
                <a:srgbClr val="013D7B"/>
              </a:solidFill>
              <a:latin typeface="Calibri"/>
              <a:ea typeface="Calibri"/>
              <a:cs typeface="Calibri"/>
              <a:sym typeface="Calibri"/>
            </a:endParaRPr>
          </a:p>
        </p:txBody>
      </p:sp>
      <p:sp>
        <p:nvSpPr>
          <p:cNvPr id="192" name="Google Shape;192;p29"/>
          <p:cNvSpPr/>
          <p:nvPr/>
        </p:nvSpPr>
        <p:spPr>
          <a:xfrm>
            <a:off x="465213" y="421324"/>
            <a:ext cx="190035" cy="190035"/>
          </a:xfrm>
          <a:prstGeom prst="ellipse">
            <a:avLst/>
          </a:prstGeom>
          <a:solidFill>
            <a:srgbClr val="DCF2F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CF2FD"/>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7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Calibri"/>
              <a:buNone/>
            </a:pPr>
            <a:r>
              <a:rPr lang="en-US"/>
              <a:t>11 DAPIL DPR JATIM</a:t>
            </a:r>
            <a:endParaRPr/>
          </a:p>
        </p:txBody>
      </p:sp>
      <p:sp>
        <p:nvSpPr>
          <p:cNvPr id="571" name="Google Shape;571;p7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7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577" name="Google Shape;577;p75"/>
          <p:cNvPicPr preferRelativeResize="0"/>
          <p:nvPr>
            <p:ph idx="1" type="body"/>
          </p:nvPr>
        </p:nvPicPr>
        <p:blipFill rotWithShape="1">
          <a:blip r:embed="rId3">
            <a:alphaModFix/>
          </a:blip>
          <a:srcRect b="0" l="0" r="0" t="0"/>
          <a:stretch/>
        </p:blipFill>
        <p:spPr>
          <a:xfrm>
            <a:off x="0" y="0"/>
            <a:ext cx="9144000" cy="7025640"/>
          </a:xfrm>
          <a:prstGeom prst="rect">
            <a:avLst/>
          </a:prstGeom>
          <a:noFill/>
          <a:ln>
            <a:noFill/>
          </a:ln>
        </p:spPr>
      </p:pic>
      <p:sp>
        <p:nvSpPr>
          <p:cNvPr id="578" name="Google Shape;578;p75"/>
          <p:cNvSpPr/>
          <p:nvPr/>
        </p:nvSpPr>
        <p:spPr>
          <a:xfrm>
            <a:off x="7000876" y="4013110"/>
            <a:ext cx="1125855" cy="690108"/>
          </a:xfrm>
          <a:prstGeom prst="roundRect">
            <a:avLst>
              <a:gd fmla="val 16667" name="adj"/>
            </a:avLst>
          </a:prstGeom>
          <a:solidFill>
            <a:srgbClr val="DDEAF6"/>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100">
              <a:solidFill>
                <a:srgbClr val="000000"/>
              </a:solidFill>
              <a:latin typeface="Calibri"/>
              <a:ea typeface="Calibri"/>
              <a:cs typeface="Calibri"/>
              <a:sym typeface="Calibri"/>
            </a:endParaRPr>
          </a:p>
          <a:p>
            <a:pPr indent="0" lvl="0" marL="0" marR="0" rtl="0" algn="ctr">
              <a:spcBef>
                <a:spcPts val="0"/>
              </a:spcBef>
              <a:spcAft>
                <a:spcPts val="0"/>
              </a:spcAft>
              <a:buNone/>
            </a:pPr>
            <a:r>
              <a:rPr b="1" lang="en-US" sz="1100">
                <a:solidFill>
                  <a:srgbClr val="000000"/>
                </a:solidFill>
                <a:latin typeface="Calibri"/>
                <a:ea typeface="Calibri"/>
                <a:cs typeface="Calibri"/>
                <a:sym typeface="Calibri"/>
              </a:rPr>
              <a:t>UNDECIDED VOTER</a:t>
            </a:r>
            <a:endParaRPr/>
          </a:p>
          <a:p>
            <a:pPr indent="0" lvl="0" marL="0" marR="0" rtl="0" algn="ctr">
              <a:spcBef>
                <a:spcPts val="0"/>
              </a:spcBef>
              <a:spcAft>
                <a:spcPts val="0"/>
              </a:spcAft>
              <a:buNone/>
            </a:pPr>
            <a:r>
              <a:rPr b="1" lang="en-US" sz="2400">
                <a:solidFill>
                  <a:srgbClr val="FF0000"/>
                </a:solidFill>
                <a:latin typeface="Calibri"/>
                <a:ea typeface="Calibri"/>
                <a:cs typeface="Calibri"/>
                <a:sym typeface="Calibri"/>
              </a:rPr>
              <a:t>18,2 %</a:t>
            </a:r>
            <a:endParaRPr/>
          </a:p>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76"/>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584" name="Google Shape;584;p76"/>
          <p:cNvPicPr preferRelativeResize="0"/>
          <p:nvPr>
            <p:ph idx="1" type="body"/>
          </p:nvPr>
        </p:nvPicPr>
        <p:blipFill rotWithShape="1">
          <a:blip r:embed="rId3">
            <a:alphaModFix/>
          </a:blip>
          <a:srcRect b="0" l="0" r="0" t="0"/>
          <a:stretch/>
        </p:blipFill>
        <p:spPr>
          <a:xfrm>
            <a:off x="0" y="0"/>
            <a:ext cx="9144000" cy="6858000"/>
          </a:xfrm>
          <a:prstGeom prst="rect">
            <a:avLst/>
          </a:prstGeom>
          <a:noFill/>
          <a:ln>
            <a:noFill/>
          </a:ln>
        </p:spPr>
      </p:pic>
      <p:sp>
        <p:nvSpPr>
          <p:cNvPr id="585" name="Google Shape;585;p76"/>
          <p:cNvSpPr/>
          <p:nvPr/>
        </p:nvSpPr>
        <p:spPr>
          <a:xfrm>
            <a:off x="7000876" y="4013110"/>
            <a:ext cx="1125855" cy="690108"/>
          </a:xfrm>
          <a:prstGeom prst="roundRect">
            <a:avLst>
              <a:gd fmla="val 16667" name="adj"/>
            </a:avLst>
          </a:prstGeom>
          <a:solidFill>
            <a:srgbClr val="DDEAF6"/>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100">
              <a:solidFill>
                <a:srgbClr val="000000"/>
              </a:solidFill>
              <a:latin typeface="Calibri"/>
              <a:ea typeface="Calibri"/>
              <a:cs typeface="Calibri"/>
              <a:sym typeface="Calibri"/>
            </a:endParaRPr>
          </a:p>
          <a:p>
            <a:pPr indent="0" lvl="0" marL="0" marR="0" rtl="0" algn="ctr">
              <a:spcBef>
                <a:spcPts val="0"/>
              </a:spcBef>
              <a:spcAft>
                <a:spcPts val="0"/>
              </a:spcAft>
              <a:buNone/>
            </a:pPr>
            <a:r>
              <a:rPr b="1" lang="en-US" sz="1100">
                <a:solidFill>
                  <a:srgbClr val="000000"/>
                </a:solidFill>
                <a:latin typeface="Calibri"/>
                <a:ea typeface="Calibri"/>
                <a:cs typeface="Calibri"/>
                <a:sym typeface="Calibri"/>
              </a:rPr>
              <a:t>UNDECIDED VOTER</a:t>
            </a:r>
            <a:endParaRPr/>
          </a:p>
          <a:p>
            <a:pPr indent="0" lvl="0" marL="0" marR="0" rtl="0" algn="ctr">
              <a:spcBef>
                <a:spcPts val="0"/>
              </a:spcBef>
              <a:spcAft>
                <a:spcPts val="0"/>
              </a:spcAft>
              <a:buNone/>
            </a:pPr>
            <a:r>
              <a:rPr b="1" lang="en-US" sz="2400">
                <a:solidFill>
                  <a:srgbClr val="FF0000"/>
                </a:solidFill>
                <a:latin typeface="Calibri"/>
                <a:ea typeface="Calibri"/>
                <a:cs typeface="Calibri"/>
                <a:sym typeface="Calibri"/>
              </a:rPr>
              <a:t>8,3 %</a:t>
            </a:r>
            <a:endParaRPr/>
          </a:p>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7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591" name="Google Shape;591;p77"/>
          <p:cNvPicPr preferRelativeResize="0"/>
          <p:nvPr>
            <p:ph idx="1" type="body"/>
          </p:nvPr>
        </p:nvPicPr>
        <p:blipFill rotWithShape="1">
          <a:blip r:embed="rId3">
            <a:alphaModFix/>
          </a:blip>
          <a:srcRect b="0" l="0" r="0" t="0"/>
          <a:stretch/>
        </p:blipFill>
        <p:spPr>
          <a:xfrm>
            <a:off x="-1" y="0"/>
            <a:ext cx="9144001" cy="6858000"/>
          </a:xfrm>
          <a:prstGeom prst="rect">
            <a:avLst/>
          </a:prstGeom>
          <a:noFill/>
          <a:ln>
            <a:noFill/>
          </a:ln>
        </p:spPr>
      </p:pic>
      <p:sp>
        <p:nvSpPr>
          <p:cNvPr id="592" name="Google Shape;592;p77"/>
          <p:cNvSpPr/>
          <p:nvPr/>
        </p:nvSpPr>
        <p:spPr>
          <a:xfrm>
            <a:off x="7000876" y="4013110"/>
            <a:ext cx="1125855" cy="690108"/>
          </a:xfrm>
          <a:prstGeom prst="roundRect">
            <a:avLst>
              <a:gd fmla="val 16667" name="adj"/>
            </a:avLst>
          </a:prstGeom>
          <a:solidFill>
            <a:srgbClr val="DDEAF6"/>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100">
              <a:solidFill>
                <a:srgbClr val="000000"/>
              </a:solidFill>
              <a:latin typeface="Calibri"/>
              <a:ea typeface="Calibri"/>
              <a:cs typeface="Calibri"/>
              <a:sym typeface="Calibri"/>
            </a:endParaRPr>
          </a:p>
          <a:p>
            <a:pPr indent="0" lvl="0" marL="0" marR="0" rtl="0" algn="ctr">
              <a:spcBef>
                <a:spcPts val="0"/>
              </a:spcBef>
              <a:spcAft>
                <a:spcPts val="0"/>
              </a:spcAft>
              <a:buNone/>
            </a:pPr>
            <a:r>
              <a:rPr b="1" lang="en-US" sz="1100">
                <a:solidFill>
                  <a:srgbClr val="000000"/>
                </a:solidFill>
                <a:latin typeface="Calibri"/>
                <a:ea typeface="Calibri"/>
                <a:cs typeface="Calibri"/>
                <a:sym typeface="Calibri"/>
              </a:rPr>
              <a:t>UNDECIDED VOTER</a:t>
            </a:r>
            <a:endParaRPr/>
          </a:p>
          <a:p>
            <a:pPr indent="0" lvl="0" marL="0" marR="0" rtl="0" algn="ctr">
              <a:spcBef>
                <a:spcPts val="0"/>
              </a:spcBef>
              <a:spcAft>
                <a:spcPts val="0"/>
              </a:spcAft>
              <a:buNone/>
            </a:pPr>
            <a:r>
              <a:rPr b="1" lang="en-US" sz="2400">
                <a:solidFill>
                  <a:srgbClr val="FF0000"/>
                </a:solidFill>
                <a:latin typeface="Calibri"/>
                <a:ea typeface="Calibri"/>
                <a:cs typeface="Calibri"/>
                <a:sym typeface="Calibri"/>
              </a:rPr>
              <a:t>22,2 %</a:t>
            </a:r>
            <a:endParaRPr/>
          </a:p>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7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598" name="Google Shape;598;p78"/>
          <p:cNvPicPr preferRelativeResize="0"/>
          <p:nvPr>
            <p:ph idx="1" type="body"/>
          </p:nvPr>
        </p:nvPicPr>
        <p:blipFill rotWithShape="1">
          <a:blip r:embed="rId3">
            <a:alphaModFix/>
          </a:blip>
          <a:srcRect b="0" l="0" r="0" t="0"/>
          <a:stretch/>
        </p:blipFill>
        <p:spPr>
          <a:xfrm>
            <a:off x="0" y="0"/>
            <a:ext cx="9144000" cy="6995160"/>
          </a:xfrm>
          <a:prstGeom prst="rect">
            <a:avLst/>
          </a:prstGeom>
          <a:noFill/>
          <a:ln>
            <a:noFill/>
          </a:ln>
        </p:spPr>
      </p:pic>
      <p:sp>
        <p:nvSpPr>
          <p:cNvPr id="599" name="Google Shape;599;p78"/>
          <p:cNvSpPr/>
          <p:nvPr/>
        </p:nvSpPr>
        <p:spPr>
          <a:xfrm>
            <a:off x="7229476" y="4668430"/>
            <a:ext cx="1125855" cy="690108"/>
          </a:xfrm>
          <a:prstGeom prst="roundRect">
            <a:avLst>
              <a:gd fmla="val 16667" name="adj"/>
            </a:avLst>
          </a:prstGeom>
          <a:solidFill>
            <a:srgbClr val="DDEAF6"/>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100">
              <a:solidFill>
                <a:srgbClr val="000000"/>
              </a:solidFill>
              <a:latin typeface="Calibri"/>
              <a:ea typeface="Calibri"/>
              <a:cs typeface="Calibri"/>
              <a:sym typeface="Calibri"/>
            </a:endParaRPr>
          </a:p>
          <a:p>
            <a:pPr indent="0" lvl="0" marL="0" marR="0" rtl="0" algn="ctr">
              <a:spcBef>
                <a:spcPts val="0"/>
              </a:spcBef>
              <a:spcAft>
                <a:spcPts val="0"/>
              </a:spcAft>
              <a:buNone/>
            </a:pPr>
            <a:r>
              <a:rPr b="1" lang="en-US" sz="1100">
                <a:solidFill>
                  <a:srgbClr val="000000"/>
                </a:solidFill>
                <a:latin typeface="Calibri"/>
                <a:ea typeface="Calibri"/>
                <a:cs typeface="Calibri"/>
                <a:sym typeface="Calibri"/>
              </a:rPr>
              <a:t>UNDECIDED VOTER</a:t>
            </a:r>
            <a:endParaRPr/>
          </a:p>
          <a:p>
            <a:pPr indent="0" lvl="0" marL="0" marR="0" rtl="0" algn="ctr">
              <a:spcBef>
                <a:spcPts val="0"/>
              </a:spcBef>
              <a:spcAft>
                <a:spcPts val="0"/>
              </a:spcAft>
              <a:buNone/>
            </a:pPr>
            <a:r>
              <a:rPr b="1" lang="en-US" sz="2400">
                <a:solidFill>
                  <a:srgbClr val="FF0000"/>
                </a:solidFill>
                <a:latin typeface="Calibri"/>
                <a:ea typeface="Calibri"/>
                <a:cs typeface="Calibri"/>
                <a:sym typeface="Calibri"/>
              </a:rPr>
              <a:t>14,4 %</a:t>
            </a:r>
            <a:endParaRPr/>
          </a:p>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79"/>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605" name="Google Shape;605;p79"/>
          <p:cNvPicPr preferRelativeResize="0"/>
          <p:nvPr>
            <p:ph idx="1" type="body"/>
          </p:nvPr>
        </p:nvPicPr>
        <p:blipFill rotWithShape="1">
          <a:blip r:embed="rId3">
            <a:alphaModFix/>
          </a:blip>
          <a:srcRect b="0" l="0" r="0" t="0"/>
          <a:stretch/>
        </p:blipFill>
        <p:spPr>
          <a:xfrm>
            <a:off x="-1" y="0"/>
            <a:ext cx="9144001" cy="6858000"/>
          </a:xfrm>
          <a:prstGeom prst="rect">
            <a:avLst/>
          </a:prstGeom>
          <a:noFill/>
          <a:ln>
            <a:noFill/>
          </a:ln>
        </p:spPr>
      </p:pic>
      <p:sp>
        <p:nvSpPr>
          <p:cNvPr id="606" name="Google Shape;606;p79"/>
          <p:cNvSpPr/>
          <p:nvPr/>
        </p:nvSpPr>
        <p:spPr>
          <a:xfrm>
            <a:off x="7229476" y="4668430"/>
            <a:ext cx="1125855" cy="690108"/>
          </a:xfrm>
          <a:prstGeom prst="roundRect">
            <a:avLst>
              <a:gd fmla="val 16667" name="adj"/>
            </a:avLst>
          </a:prstGeom>
          <a:solidFill>
            <a:srgbClr val="DDEAF6"/>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100">
              <a:solidFill>
                <a:srgbClr val="000000"/>
              </a:solidFill>
              <a:latin typeface="Calibri"/>
              <a:ea typeface="Calibri"/>
              <a:cs typeface="Calibri"/>
              <a:sym typeface="Calibri"/>
            </a:endParaRPr>
          </a:p>
          <a:p>
            <a:pPr indent="0" lvl="0" marL="0" marR="0" rtl="0" algn="ctr">
              <a:spcBef>
                <a:spcPts val="0"/>
              </a:spcBef>
              <a:spcAft>
                <a:spcPts val="0"/>
              </a:spcAft>
              <a:buNone/>
            </a:pPr>
            <a:r>
              <a:rPr b="1" lang="en-US" sz="1100">
                <a:solidFill>
                  <a:srgbClr val="000000"/>
                </a:solidFill>
                <a:latin typeface="Calibri"/>
                <a:ea typeface="Calibri"/>
                <a:cs typeface="Calibri"/>
                <a:sym typeface="Calibri"/>
              </a:rPr>
              <a:t>UNDECIDED VOTER</a:t>
            </a:r>
            <a:endParaRPr/>
          </a:p>
          <a:p>
            <a:pPr indent="0" lvl="0" marL="0" marR="0" rtl="0" algn="ctr">
              <a:spcBef>
                <a:spcPts val="0"/>
              </a:spcBef>
              <a:spcAft>
                <a:spcPts val="0"/>
              </a:spcAft>
              <a:buNone/>
            </a:pPr>
            <a:r>
              <a:rPr b="1" lang="en-US" sz="2400">
                <a:solidFill>
                  <a:srgbClr val="FF0000"/>
                </a:solidFill>
                <a:latin typeface="Calibri"/>
                <a:ea typeface="Calibri"/>
                <a:cs typeface="Calibri"/>
                <a:sym typeface="Calibri"/>
              </a:rPr>
              <a:t>17,8 %</a:t>
            </a:r>
            <a:endParaRPr/>
          </a:p>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80"/>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612" name="Google Shape;612;p80"/>
          <p:cNvPicPr preferRelativeResize="0"/>
          <p:nvPr>
            <p:ph idx="1" type="body"/>
          </p:nvPr>
        </p:nvPicPr>
        <p:blipFill rotWithShape="1">
          <a:blip r:embed="rId3">
            <a:alphaModFix/>
          </a:blip>
          <a:srcRect b="0" l="0" r="0" t="0"/>
          <a:stretch/>
        </p:blipFill>
        <p:spPr>
          <a:xfrm>
            <a:off x="-1" y="3"/>
            <a:ext cx="9144001" cy="6846957"/>
          </a:xfrm>
          <a:prstGeom prst="rect">
            <a:avLst/>
          </a:prstGeom>
          <a:noFill/>
          <a:ln>
            <a:noFill/>
          </a:ln>
        </p:spPr>
      </p:pic>
      <p:sp>
        <p:nvSpPr>
          <p:cNvPr id="613" name="Google Shape;613;p80"/>
          <p:cNvSpPr/>
          <p:nvPr/>
        </p:nvSpPr>
        <p:spPr>
          <a:xfrm>
            <a:off x="7229476" y="4668430"/>
            <a:ext cx="1125855" cy="690108"/>
          </a:xfrm>
          <a:prstGeom prst="roundRect">
            <a:avLst>
              <a:gd fmla="val 16667" name="adj"/>
            </a:avLst>
          </a:prstGeom>
          <a:solidFill>
            <a:srgbClr val="DDEAF6"/>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100">
              <a:solidFill>
                <a:srgbClr val="000000"/>
              </a:solidFill>
              <a:latin typeface="Calibri"/>
              <a:ea typeface="Calibri"/>
              <a:cs typeface="Calibri"/>
              <a:sym typeface="Calibri"/>
            </a:endParaRPr>
          </a:p>
          <a:p>
            <a:pPr indent="0" lvl="0" marL="0" marR="0" rtl="0" algn="ctr">
              <a:spcBef>
                <a:spcPts val="0"/>
              </a:spcBef>
              <a:spcAft>
                <a:spcPts val="0"/>
              </a:spcAft>
              <a:buNone/>
            </a:pPr>
            <a:r>
              <a:rPr b="1" lang="en-US" sz="1100">
                <a:solidFill>
                  <a:srgbClr val="000000"/>
                </a:solidFill>
                <a:latin typeface="Calibri"/>
                <a:ea typeface="Calibri"/>
                <a:cs typeface="Calibri"/>
                <a:sym typeface="Calibri"/>
              </a:rPr>
              <a:t>UNDECIDED VOTER</a:t>
            </a:r>
            <a:endParaRPr/>
          </a:p>
          <a:p>
            <a:pPr indent="0" lvl="0" marL="0" marR="0" rtl="0" algn="ctr">
              <a:spcBef>
                <a:spcPts val="0"/>
              </a:spcBef>
              <a:spcAft>
                <a:spcPts val="0"/>
              </a:spcAft>
              <a:buNone/>
            </a:pPr>
            <a:r>
              <a:rPr b="1" lang="en-US" sz="2400">
                <a:solidFill>
                  <a:srgbClr val="FF0000"/>
                </a:solidFill>
                <a:latin typeface="Calibri"/>
                <a:ea typeface="Calibri"/>
                <a:cs typeface="Calibri"/>
                <a:sym typeface="Calibri"/>
              </a:rPr>
              <a:t>37,5 %</a:t>
            </a:r>
            <a:endParaRPr/>
          </a:p>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8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619" name="Google Shape;619;p81"/>
          <p:cNvPicPr preferRelativeResize="0"/>
          <p:nvPr>
            <p:ph idx="1" type="body"/>
          </p:nvPr>
        </p:nvPicPr>
        <p:blipFill rotWithShape="1">
          <a:blip r:embed="rId3">
            <a:alphaModFix/>
          </a:blip>
          <a:srcRect b="0" l="0" r="0" t="0"/>
          <a:stretch/>
        </p:blipFill>
        <p:spPr>
          <a:xfrm>
            <a:off x="0" y="0"/>
            <a:ext cx="9144000" cy="6858000"/>
          </a:xfrm>
          <a:prstGeom prst="rect">
            <a:avLst/>
          </a:prstGeom>
          <a:noFill/>
          <a:ln>
            <a:noFill/>
          </a:ln>
        </p:spPr>
      </p:pic>
      <p:sp>
        <p:nvSpPr>
          <p:cNvPr id="620" name="Google Shape;620;p81"/>
          <p:cNvSpPr/>
          <p:nvPr/>
        </p:nvSpPr>
        <p:spPr>
          <a:xfrm>
            <a:off x="7229476" y="4668430"/>
            <a:ext cx="1125855" cy="690108"/>
          </a:xfrm>
          <a:prstGeom prst="roundRect">
            <a:avLst>
              <a:gd fmla="val 16667" name="adj"/>
            </a:avLst>
          </a:prstGeom>
          <a:solidFill>
            <a:srgbClr val="DDEAF6"/>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100">
              <a:solidFill>
                <a:srgbClr val="000000"/>
              </a:solidFill>
              <a:latin typeface="Calibri"/>
              <a:ea typeface="Calibri"/>
              <a:cs typeface="Calibri"/>
              <a:sym typeface="Calibri"/>
            </a:endParaRPr>
          </a:p>
          <a:p>
            <a:pPr indent="0" lvl="0" marL="0" marR="0" rtl="0" algn="ctr">
              <a:spcBef>
                <a:spcPts val="0"/>
              </a:spcBef>
              <a:spcAft>
                <a:spcPts val="0"/>
              </a:spcAft>
              <a:buNone/>
            </a:pPr>
            <a:r>
              <a:rPr b="1" lang="en-US" sz="1100">
                <a:solidFill>
                  <a:srgbClr val="000000"/>
                </a:solidFill>
                <a:latin typeface="Calibri"/>
                <a:ea typeface="Calibri"/>
                <a:cs typeface="Calibri"/>
                <a:sym typeface="Calibri"/>
              </a:rPr>
              <a:t>UNDECIDED VOTER</a:t>
            </a:r>
            <a:endParaRPr/>
          </a:p>
          <a:p>
            <a:pPr indent="0" lvl="0" marL="0" marR="0" rtl="0" algn="ctr">
              <a:spcBef>
                <a:spcPts val="0"/>
              </a:spcBef>
              <a:spcAft>
                <a:spcPts val="0"/>
              </a:spcAft>
              <a:buNone/>
            </a:pPr>
            <a:r>
              <a:rPr b="1" lang="en-US" sz="2400">
                <a:solidFill>
                  <a:srgbClr val="FF0000"/>
                </a:solidFill>
                <a:latin typeface="Calibri"/>
                <a:ea typeface="Calibri"/>
                <a:cs typeface="Calibri"/>
                <a:sym typeface="Calibri"/>
              </a:rPr>
              <a:t>47,9 %</a:t>
            </a:r>
            <a:endParaRPr/>
          </a:p>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8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626" name="Google Shape;626;p82"/>
          <p:cNvPicPr preferRelativeResize="0"/>
          <p:nvPr>
            <p:ph idx="1" type="body"/>
          </p:nvPr>
        </p:nvPicPr>
        <p:blipFill rotWithShape="1">
          <a:blip r:embed="rId3">
            <a:alphaModFix/>
          </a:blip>
          <a:srcRect b="0" l="0" r="0" t="0"/>
          <a:stretch/>
        </p:blipFill>
        <p:spPr>
          <a:xfrm>
            <a:off x="20758" y="0"/>
            <a:ext cx="9123242" cy="6858000"/>
          </a:xfrm>
          <a:prstGeom prst="rect">
            <a:avLst/>
          </a:prstGeom>
          <a:noFill/>
          <a:ln>
            <a:noFill/>
          </a:ln>
        </p:spPr>
      </p:pic>
      <p:sp>
        <p:nvSpPr>
          <p:cNvPr id="627" name="Google Shape;627;p82"/>
          <p:cNvSpPr/>
          <p:nvPr/>
        </p:nvSpPr>
        <p:spPr>
          <a:xfrm>
            <a:off x="7229476" y="4668430"/>
            <a:ext cx="1125855" cy="690108"/>
          </a:xfrm>
          <a:prstGeom prst="roundRect">
            <a:avLst>
              <a:gd fmla="val 16667" name="adj"/>
            </a:avLst>
          </a:prstGeom>
          <a:solidFill>
            <a:srgbClr val="DDEAF6"/>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100">
              <a:solidFill>
                <a:srgbClr val="000000"/>
              </a:solidFill>
              <a:latin typeface="Calibri"/>
              <a:ea typeface="Calibri"/>
              <a:cs typeface="Calibri"/>
              <a:sym typeface="Calibri"/>
            </a:endParaRPr>
          </a:p>
          <a:p>
            <a:pPr indent="0" lvl="0" marL="0" marR="0" rtl="0" algn="ctr">
              <a:spcBef>
                <a:spcPts val="0"/>
              </a:spcBef>
              <a:spcAft>
                <a:spcPts val="0"/>
              </a:spcAft>
              <a:buNone/>
            </a:pPr>
            <a:r>
              <a:rPr b="1" lang="en-US" sz="1100">
                <a:solidFill>
                  <a:srgbClr val="000000"/>
                </a:solidFill>
                <a:latin typeface="Calibri"/>
                <a:ea typeface="Calibri"/>
                <a:cs typeface="Calibri"/>
                <a:sym typeface="Calibri"/>
              </a:rPr>
              <a:t>UNDECIDED VOTER</a:t>
            </a:r>
            <a:endParaRPr/>
          </a:p>
          <a:p>
            <a:pPr indent="0" lvl="0" marL="0" marR="0" rtl="0" algn="ctr">
              <a:spcBef>
                <a:spcPts val="0"/>
              </a:spcBef>
              <a:spcAft>
                <a:spcPts val="0"/>
              </a:spcAft>
              <a:buNone/>
            </a:pPr>
            <a:r>
              <a:rPr b="1" lang="en-US" sz="2400">
                <a:solidFill>
                  <a:srgbClr val="FF0000"/>
                </a:solidFill>
                <a:latin typeface="Calibri"/>
                <a:ea typeface="Calibri"/>
                <a:cs typeface="Calibri"/>
                <a:sym typeface="Calibri"/>
              </a:rPr>
              <a:t>38,3 %</a:t>
            </a:r>
            <a:endParaRPr/>
          </a:p>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83"/>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Calibri"/>
              <a:buNone/>
            </a:pPr>
            <a:r>
              <a:rPr lang="en-US"/>
              <a:t>14 DAPIL DPRD JATIM</a:t>
            </a:r>
            <a:endParaRPr/>
          </a:p>
        </p:txBody>
      </p:sp>
      <p:sp>
        <p:nvSpPr>
          <p:cNvPr id="633" name="Google Shape;633;p83"/>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30"/>
          <p:cNvPicPr preferRelativeResize="0"/>
          <p:nvPr/>
        </p:nvPicPr>
        <p:blipFill rotWithShape="1">
          <a:blip r:embed="rId3">
            <a:alphaModFix/>
          </a:blip>
          <a:srcRect b="0" l="0" r="0" t="0"/>
          <a:stretch/>
        </p:blipFill>
        <p:spPr>
          <a:xfrm>
            <a:off x="1" y="0"/>
            <a:ext cx="9107714" cy="6858000"/>
          </a:xfrm>
          <a:prstGeom prst="rect">
            <a:avLst/>
          </a:prstGeom>
          <a:noFill/>
          <a:ln>
            <a:noFill/>
          </a:ln>
        </p:spPr>
      </p:pic>
      <p:pic>
        <p:nvPicPr>
          <p:cNvPr id="198" name="Google Shape;198;p30"/>
          <p:cNvPicPr preferRelativeResize="0"/>
          <p:nvPr/>
        </p:nvPicPr>
        <p:blipFill rotWithShape="1">
          <a:blip r:embed="rId4">
            <a:alphaModFix/>
          </a:blip>
          <a:srcRect b="0" l="0" r="0" t="0"/>
          <a:stretch/>
        </p:blipFill>
        <p:spPr>
          <a:xfrm>
            <a:off x="18144" y="0"/>
            <a:ext cx="9107714" cy="68580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pic>
        <p:nvPicPr>
          <p:cNvPr id="638" name="Google Shape;638;p84"/>
          <p:cNvPicPr preferRelativeResize="0"/>
          <p:nvPr>
            <p:ph idx="1" type="body"/>
          </p:nvPr>
        </p:nvPicPr>
        <p:blipFill rotWithShape="1">
          <a:blip r:embed="rId3">
            <a:alphaModFix/>
          </a:blip>
          <a:srcRect b="0" l="0" r="0" t="0"/>
          <a:stretch/>
        </p:blipFill>
        <p:spPr>
          <a:xfrm>
            <a:off x="0" y="-37026"/>
            <a:ext cx="9144000" cy="7122529"/>
          </a:xfrm>
          <a:prstGeom prst="rect">
            <a:avLst/>
          </a:prstGeom>
          <a:noFill/>
          <a:ln>
            <a:noFill/>
          </a:ln>
        </p:spPr>
      </p:pic>
      <p:sp>
        <p:nvSpPr>
          <p:cNvPr id="639" name="Google Shape;639;p84"/>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640" name="Google Shape;640;p84"/>
          <p:cNvSpPr/>
          <p:nvPr/>
        </p:nvSpPr>
        <p:spPr>
          <a:xfrm>
            <a:off x="6863715" y="3571536"/>
            <a:ext cx="1125855" cy="690108"/>
          </a:xfrm>
          <a:prstGeom prst="roundRect">
            <a:avLst>
              <a:gd fmla="val 16667" name="adj"/>
            </a:avLst>
          </a:prstGeom>
          <a:solidFill>
            <a:srgbClr val="DDEAF6"/>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100">
              <a:solidFill>
                <a:schemeClr val="dk1"/>
              </a:solidFill>
              <a:latin typeface="Calibri"/>
              <a:ea typeface="Calibri"/>
              <a:cs typeface="Calibri"/>
              <a:sym typeface="Calibri"/>
            </a:endParaRPr>
          </a:p>
          <a:p>
            <a:pPr indent="0" lvl="0" marL="0" marR="0" rtl="0" algn="ctr">
              <a:spcBef>
                <a:spcPts val="0"/>
              </a:spcBef>
              <a:spcAft>
                <a:spcPts val="0"/>
              </a:spcAft>
              <a:buNone/>
            </a:pPr>
            <a:r>
              <a:rPr b="1" lang="en-US" sz="1100">
                <a:solidFill>
                  <a:schemeClr val="dk1"/>
                </a:solidFill>
                <a:latin typeface="Calibri"/>
                <a:ea typeface="Calibri"/>
                <a:cs typeface="Calibri"/>
                <a:sym typeface="Calibri"/>
              </a:rPr>
              <a:t>UNDECIDED VOTER</a:t>
            </a:r>
            <a:endParaRPr/>
          </a:p>
          <a:p>
            <a:pPr indent="0" lvl="0" marL="0" marR="0" rtl="0" algn="ctr">
              <a:spcBef>
                <a:spcPts val="0"/>
              </a:spcBef>
              <a:spcAft>
                <a:spcPts val="0"/>
              </a:spcAft>
              <a:buNone/>
            </a:pPr>
            <a:r>
              <a:rPr b="1" lang="en-US" sz="2400">
                <a:solidFill>
                  <a:srgbClr val="FF0000"/>
                </a:solidFill>
                <a:latin typeface="Calibri"/>
                <a:ea typeface="Calibri"/>
                <a:cs typeface="Calibri"/>
                <a:sym typeface="Calibri"/>
              </a:rPr>
              <a:t>45 %</a:t>
            </a:r>
            <a:endParaRPr/>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8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646" name="Google Shape;646;p85"/>
          <p:cNvPicPr preferRelativeResize="0"/>
          <p:nvPr>
            <p:ph idx="1" type="body"/>
          </p:nvPr>
        </p:nvPicPr>
        <p:blipFill rotWithShape="1">
          <a:blip r:embed="rId3">
            <a:alphaModFix/>
          </a:blip>
          <a:srcRect b="0" l="0" r="0" t="0"/>
          <a:stretch/>
        </p:blipFill>
        <p:spPr>
          <a:xfrm>
            <a:off x="37443" y="0"/>
            <a:ext cx="9106557" cy="6858000"/>
          </a:xfrm>
          <a:prstGeom prst="rect">
            <a:avLst/>
          </a:prstGeom>
          <a:noFill/>
          <a:ln>
            <a:noFill/>
          </a:ln>
        </p:spPr>
      </p:pic>
      <p:sp>
        <p:nvSpPr>
          <p:cNvPr id="647" name="Google Shape;647;p85"/>
          <p:cNvSpPr/>
          <p:nvPr/>
        </p:nvSpPr>
        <p:spPr>
          <a:xfrm>
            <a:off x="7080885" y="3178539"/>
            <a:ext cx="1125855" cy="690108"/>
          </a:xfrm>
          <a:prstGeom prst="roundRect">
            <a:avLst>
              <a:gd fmla="val 16667" name="adj"/>
            </a:avLst>
          </a:prstGeom>
          <a:solidFill>
            <a:srgbClr val="DDEAF6"/>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100">
              <a:solidFill>
                <a:schemeClr val="dk1"/>
              </a:solidFill>
              <a:latin typeface="Calibri"/>
              <a:ea typeface="Calibri"/>
              <a:cs typeface="Calibri"/>
              <a:sym typeface="Calibri"/>
            </a:endParaRPr>
          </a:p>
          <a:p>
            <a:pPr indent="0" lvl="0" marL="0" marR="0" rtl="0" algn="ctr">
              <a:spcBef>
                <a:spcPts val="0"/>
              </a:spcBef>
              <a:spcAft>
                <a:spcPts val="0"/>
              </a:spcAft>
              <a:buNone/>
            </a:pPr>
            <a:r>
              <a:rPr b="1" lang="en-US" sz="1100">
                <a:solidFill>
                  <a:schemeClr val="dk1"/>
                </a:solidFill>
                <a:latin typeface="Calibri"/>
                <a:ea typeface="Calibri"/>
                <a:cs typeface="Calibri"/>
                <a:sym typeface="Calibri"/>
              </a:rPr>
              <a:t>UNDECIDED VOTER</a:t>
            </a:r>
            <a:endParaRPr/>
          </a:p>
          <a:p>
            <a:pPr indent="0" lvl="0" marL="0" marR="0" rtl="0" algn="ctr">
              <a:spcBef>
                <a:spcPts val="0"/>
              </a:spcBef>
              <a:spcAft>
                <a:spcPts val="0"/>
              </a:spcAft>
              <a:buNone/>
            </a:pPr>
            <a:r>
              <a:rPr b="1" lang="en-US" sz="2400">
                <a:solidFill>
                  <a:srgbClr val="FF0000"/>
                </a:solidFill>
                <a:latin typeface="Calibri"/>
                <a:ea typeface="Calibri"/>
                <a:cs typeface="Calibri"/>
                <a:sym typeface="Calibri"/>
              </a:rPr>
              <a:t>42,3 %</a:t>
            </a:r>
            <a:endParaRPr/>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86"/>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653" name="Google Shape;653;p86"/>
          <p:cNvPicPr preferRelativeResize="0"/>
          <p:nvPr>
            <p:ph idx="1" type="body"/>
          </p:nvPr>
        </p:nvPicPr>
        <p:blipFill rotWithShape="1">
          <a:blip r:embed="rId3">
            <a:alphaModFix/>
          </a:blip>
          <a:srcRect b="0" l="0" r="0" t="0"/>
          <a:stretch/>
        </p:blipFill>
        <p:spPr>
          <a:xfrm>
            <a:off x="-56614" y="0"/>
            <a:ext cx="9200614" cy="6858000"/>
          </a:xfrm>
          <a:prstGeom prst="rect">
            <a:avLst/>
          </a:prstGeom>
          <a:noFill/>
          <a:ln>
            <a:noFill/>
          </a:ln>
        </p:spPr>
      </p:pic>
      <p:sp>
        <p:nvSpPr>
          <p:cNvPr id="654" name="Google Shape;654;p86"/>
          <p:cNvSpPr/>
          <p:nvPr/>
        </p:nvSpPr>
        <p:spPr>
          <a:xfrm>
            <a:off x="7080885" y="3178539"/>
            <a:ext cx="1125855" cy="690108"/>
          </a:xfrm>
          <a:prstGeom prst="roundRect">
            <a:avLst>
              <a:gd fmla="val 16667" name="adj"/>
            </a:avLst>
          </a:prstGeom>
          <a:solidFill>
            <a:srgbClr val="DDEAF6"/>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100">
              <a:solidFill>
                <a:schemeClr val="dk1"/>
              </a:solidFill>
              <a:latin typeface="Calibri"/>
              <a:ea typeface="Calibri"/>
              <a:cs typeface="Calibri"/>
              <a:sym typeface="Calibri"/>
            </a:endParaRPr>
          </a:p>
          <a:p>
            <a:pPr indent="0" lvl="0" marL="0" marR="0" rtl="0" algn="ctr">
              <a:spcBef>
                <a:spcPts val="0"/>
              </a:spcBef>
              <a:spcAft>
                <a:spcPts val="0"/>
              </a:spcAft>
              <a:buNone/>
            </a:pPr>
            <a:r>
              <a:rPr b="1" lang="en-US" sz="1100">
                <a:solidFill>
                  <a:schemeClr val="dk1"/>
                </a:solidFill>
                <a:latin typeface="Calibri"/>
                <a:ea typeface="Calibri"/>
                <a:cs typeface="Calibri"/>
                <a:sym typeface="Calibri"/>
              </a:rPr>
              <a:t>UNDECIDED VOTER</a:t>
            </a:r>
            <a:endParaRPr/>
          </a:p>
          <a:p>
            <a:pPr indent="0" lvl="0" marL="0" marR="0" rtl="0" algn="ctr">
              <a:spcBef>
                <a:spcPts val="0"/>
              </a:spcBef>
              <a:spcAft>
                <a:spcPts val="0"/>
              </a:spcAft>
              <a:buNone/>
            </a:pPr>
            <a:r>
              <a:rPr b="1" lang="en-US" sz="2400">
                <a:solidFill>
                  <a:srgbClr val="FF0000"/>
                </a:solidFill>
                <a:latin typeface="Calibri"/>
                <a:ea typeface="Calibri"/>
                <a:cs typeface="Calibri"/>
                <a:sym typeface="Calibri"/>
              </a:rPr>
              <a:t>37,5 %</a:t>
            </a:r>
            <a:endParaRPr/>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8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660" name="Google Shape;660;p87"/>
          <p:cNvPicPr preferRelativeResize="0"/>
          <p:nvPr>
            <p:ph idx="1" type="body"/>
          </p:nvPr>
        </p:nvPicPr>
        <p:blipFill rotWithShape="1">
          <a:blip r:embed="rId3">
            <a:alphaModFix/>
          </a:blip>
          <a:srcRect b="0" l="0" r="0" t="0"/>
          <a:stretch/>
        </p:blipFill>
        <p:spPr>
          <a:xfrm>
            <a:off x="11824" y="0"/>
            <a:ext cx="9144001" cy="6858000"/>
          </a:xfrm>
          <a:prstGeom prst="rect">
            <a:avLst/>
          </a:prstGeom>
          <a:noFill/>
          <a:ln>
            <a:noFill/>
          </a:ln>
        </p:spPr>
      </p:pic>
      <p:sp>
        <p:nvSpPr>
          <p:cNvPr id="661" name="Google Shape;661;p87"/>
          <p:cNvSpPr/>
          <p:nvPr/>
        </p:nvSpPr>
        <p:spPr>
          <a:xfrm>
            <a:off x="7080885" y="3178539"/>
            <a:ext cx="1125855" cy="690108"/>
          </a:xfrm>
          <a:prstGeom prst="roundRect">
            <a:avLst>
              <a:gd fmla="val 16667" name="adj"/>
            </a:avLst>
          </a:prstGeom>
          <a:solidFill>
            <a:srgbClr val="DDEAF6"/>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100">
              <a:solidFill>
                <a:schemeClr val="dk1"/>
              </a:solidFill>
              <a:latin typeface="Calibri"/>
              <a:ea typeface="Calibri"/>
              <a:cs typeface="Calibri"/>
              <a:sym typeface="Calibri"/>
            </a:endParaRPr>
          </a:p>
          <a:p>
            <a:pPr indent="0" lvl="0" marL="0" marR="0" rtl="0" algn="ctr">
              <a:spcBef>
                <a:spcPts val="0"/>
              </a:spcBef>
              <a:spcAft>
                <a:spcPts val="0"/>
              </a:spcAft>
              <a:buNone/>
            </a:pPr>
            <a:r>
              <a:rPr b="1" lang="en-US" sz="1100">
                <a:solidFill>
                  <a:schemeClr val="dk1"/>
                </a:solidFill>
                <a:latin typeface="Calibri"/>
                <a:ea typeface="Calibri"/>
                <a:cs typeface="Calibri"/>
                <a:sym typeface="Calibri"/>
              </a:rPr>
              <a:t>UNDECIDED VOTER</a:t>
            </a:r>
            <a:endParaRPr/>
          </a:p>
          <a:p>
            <a:pPr indent="0" lvl="0" marL="0" marR="0" rtl="0" algn="ctr">
              <a:spcBef>
                <a:spcPts val="0"/>
              </a:spcBef>
              <a:spcAft>
                <a:spcPts val="0"/>
              </a:spcAft>
              <a:buNone/>
            </a:pPr>
            <a:r>
              <a:rPr b="1" lang="en-US" sz="2400">
                <a:solidFill>
                  <a:srgbClr val="FF0000"/>
                </a:solidFill>
                <a:latin typeface="Calibri"/>
                <a:ea typeface="Calibri"/>
                <a:cs typeface="Calibri"/>
                <a:sym typeface="Calibri"/>
              </a:rPr>
              <a:t>26,4 %</a:t>
            </a:r>
            <a:endParaRPr/>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8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667" name="Google Shape;667;p88"/>
          <p:cNvPicPr preferRelativeResize="0"/>
          <p:nvPr>
            <p:ph idx="1" type="body"/>
          </p:nvPr>
        </p:nvPicPr>
        <p:blipFill rotWithShape="1">
          <a:blip r:embed="rId3">
            <a:alphaModFix/>
          </a:blip>
          <a:srcRect b="0" l="0" r="0" t="0"/>
          <a:stretch/>
        </p:blipFill>
        <p:spPr>
          <a:xfrm>
            <a:off x="0" y="0"/>
            <a:ext cx="9144000" cy="6984124"/>
          </a:xfrm>
          <a:prstGeom prst="rect">
            <a:avLst/>
          </a:prstGeom>
          <a:noFill/>
          <a:ln>
            <a:noFill/>
          </a:ln>
        </p:spPr>
      </p:pic>
      <p:sp>
        <p:nvSpPr>
          <p:cNvPr id="668" name="Google Shape;668;p88"/>
          <p:cNvSpPr/>
          <p:nvPr/>
        </p:nvSpPr>
        <p:spPr>
          <a:xfrm>
            <a:off x="7210951" y="3647298"/>
            <a:ext cx="1125855" cy="690108"/>
          </a:xfrm>
          <a:prstGeom prst="roundRect">
            <a:avLst>
              <a:gd fmla="val 16667" name="adj"/>
            </a:avLst>
          </a:prstGeom>
          <a:solidFill>
            <a:srgbClr val="DDEAF6"/>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100">
              <a:solidFill>
                <a:schemeClr val="dk1"/>
              </a:solidFill>
              <a:latin typeface="Calibri"/>
              <a:ea typeface="Calibri"/>
              <a:cs typeface="Calibri"/>
              <a:sym typeface="Calibri"/>
            </a:endParaRPr>
          </a:p>
          <a:p>
            <a:pPr indent="0" lvl="0" marL="0" marR="0" rtl="0" algn="ctr">
              <a:spcBef>
                <a:spcPts val="0"/>
              </a:spcBef>
              <a:spcAft>
                <a:spcPts val="0"/>
              </a:spcAft>
              <a:buNone/>
            </a:pPr>
            <a:r>
              <a:rPr b="1" lang="en-US" sz="1100">
                <a:solidFill>
                  <a:schemeClr val="dk1"/>
                </a:solidFill>
                <a:latin typeface="Calibri"/>
                <a:ea typeface="Calibri"/>
                <a:cs typeface="Calibri"/>
                <a:sym typeface="Calibri"/>
              </a:rPr>
              <a:t>UNDECIDED VOTER</a:t>
            </a:r>
            <a:endParaRPr/>
          </a:p>
          <a:p>
            <a:pPr indent="0" lvl="0" marL="0" marR="0" rtl="0" algn="ctr">
              <a:spcBef>
                <a:spcPts val="0"/>
              </a:spcBef>
              <a:spcAft>
                <a:spcPts val="0"/>
              </a:spcAft>
              <a:buNone/>
            </a:pPr>
            <a:r>
              <a:rPr b="1" lang="en-US" sz="2400">
                <a:solidFill>
                  <a:srgbClr val="FF0000"/>
                </a:solidFill>
                <a:latin typeface="Calibri"/>
                <a:ea typeface="Calibri"/>
                <a:cs typeface="Calibri"/>
                <a:sym typeface="Calibri"/>
              </a:rPr>
              <a:t>32,7 %</a:t>
            </a:r>
            <a:endParaRPr/>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89"/>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674" name="Google Shape;674;p89"/>
          <p:cNvPicPr preferRelativeResize="0"/>
          <p:nvPr>
            <p:ph idx="1" type="body"/>
          </p:nvPr>
        </p:nvPicPr>
        <p:blipFill rotWithShape="1">
          <a:blip r:embed="rId3">
            <a:alphaModFix/>
          </a:blip>
          <a:srcRect b="0" l="0" r="0" t="0"/>
          <a:stretch/>
        </p:blipFill>
        <p:spPr>
          <a:xfrm>
            <a:off x="0" y="0"/>
            <a:ext cx="9144000" cy="6858000"/>
          </a:xfrm>
          <a:prstGeom prst="rect">
            <a:avLst/>
          </a:prstGeom>
          <a:noFill/>
          <a:ln>
            <a:noFill/>
          </a:ln>
        </p:spPr>
      </p:pic>
      <p:sp>
        <p:nvSpPr>
          <p:cNvPr id="675" name="Google Shape;675;p89"/>
          <p:cNvSpPr/>
          <p:nvPr/>
        </p:nvSpPr>
        <p:spPr>
          <a:xfrm>
            <a:off x="7210951" y="3647298"/>
            <a:ext cx="1125855" cy="690108"/>
          </a:xfrm>
          <a:prstGeom prst="roundRect">
            <a:avLst>
              <a:gd fmla="val 16667" name="adj"/>
            </a:avLst>
          </a:prstGeom>
          <a:solidFill>
            <a:srgbClr val="DDEAF6"/>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100">
              <a:solidFill>
                <a:schemeClr val="dk1"/>
              </a:solidFill>
              <a:latin typeface="Calibri"/>
              <a:ea typeface="Calibri"/>
              <a:cs typeface="Calibri"/>
              <a:sym typeface="Calibri"/>
            </a:endParaRPr>
          </a:p>
          <a:p>
            <a:pPr indent="0" lvl="0" marL="0" marR="0" rtl="0" algn="ctr">
              <a:spcBef>
                <a:spcPts val="0"/>
              </a:spcBef>
              <a:spcAft>
                <a:spcPts val="0"/>
              </a:spcAft>
              <a:buNone/>
            </a:pPr>
            <a:r>
              <a:rPr b="1" lang="en-US" sz="1100">
                <a:solidFill>
                  <a:schemeClr val="dk1"/>
                </a:solidFill>
                <a:latin typeface="Calibri"/>
                <a:ea typeface="Calibri"/>
                <a:cs typeface="Calibri"/>
                <a:sym typeface="Calibri"/>
              </a:rPr>
              <a:t>UNDECIDED VOTER</a:t>
            </a:r>
            <a:endParaRPr/>
          </a:p>
          <a:p>
            <a:pPr indent="0" lvl="0" marL="0" marR="0" rtl="0" algn="ctr">
              <a:spcBef>
                <a:spcPts val="0"/>
              </a:spcBef>
              <a:spcAft>
                <a:spcPts val="0"/>
              </a:spcAft>
              <a:buNone/>
            </a:pPr>
            <a:r>
              <a:rPr b="1" lang="en-US" sz="2400">
                <a:solidFill>
                  <a:srgbClr val="FF0000"/>
                </a:solidFill>
                <a:latin typeface="Calibri"/>
                <a:ea typeface="Calibri"/>
                <a:cs typeface="Calibri"/>
                <a:sym typeface="Calibri"/>
              </a:rPr>
              <a:t>52,8 %</a:t>
            </a:r>
            <a:endParaRPr/>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90"/>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681" name="Google Shape;681;p90"/>
          <p:cNvPicPr preferRelativeResize="0"/>
          <p:nvPr>
            <p:ph idx="1" type="body"/>
          </p:nvPr>
        </p:nvPicPr>
        <p:blipFill rotWithShape="1">
          <a:blip r:embed="rId3">
            <a:alphaModFix/>
          </a:blip>
          <a:srcRect b="0" l="0" r="0" t="0"/>
          <a:stretch/>
        </p:blipFill>
        <p:spPr>
          <a:xfrm>
            <a:off x="0" y="0"/>
            <a:ext cx="9144000" cy="6819900"/>
          </a:xfrm>
          <a:prstGeom prst="rect">
            <a:avLst/>
          </a:prstGeom>
          <a:noFill/>
          <a:ln>
            <a:noFill/>
          </a:ln>
        </p:spPr>
      </p:pic>
      <p:sp>
        <p:nvSpPr>
          <p:cNvPr id="682" name="Google Shape;682;p90"/>
          <p:cNvSpPr/>
          <p:nvPr/>
        </p:nvSpPr>
        <p:spPr>
          <a:xfrm>
            <a:off x="7210951" y="3647298"/>
            <a:ext cx="1125855" cy="690108"/>
          </a:xfrm>
          <a:prstGeom prst="roundRect">
            <a:avLst>
              <a:gd fmla="val 16667" name="adj"/>
            </a:avLst>
          </a:prstGeom>
          <a:solidFill>
            <a:srgbClr val="DDEAF6"/>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100">
              <a:solidFill>
                <a:schemeClr val="dk1"/>
              </a:solidFill>
              <a:latin typeface="Calibri"/>
              <a:ea typeface="Calibri"/>
              <a:cs typeface="Calibri"/>
              <a:sym typeface="Calibri"/>
            </a:endParaRPr>
          </a:p>
          <a:p>
            <a:pPr indent="0" lvl="0" marL="0" marR="0" rtl="0" algn="ctr">
              <a:spcBef>
                <a:spcPts val="0"/>
              </a:spcBef>
              <a:spcAft>
                <a:spcPts val="0"/>
              </a:spcAft>
              <a:buNone/>
            </a:pPr>
            <a:r>
              <a:rPr b="1" lang="en-US" sz="1100">
                <a:solidFill>
                  <a:schemeClr val="dk1"/>
                </a:solidFill>
                <a:latin typeface="Calibri"/>
                <a:ea typeface="Calibri"/>
                <a:cs typeface="Calibri"/>
                <a:sym typeface="Calibri"/>
              </a:rPr>
              <a:t>UNDECIDED VOTER</a:t>
            </a:r>
            <a:endParaRPr/>
          </a:p>
          <a:p>
            <a:pPr indent="0" lvl="0" marL="0" marR="0" rtl="0" algn="ctr">
              <a:spcBef>
                <a:spcPts val="0"/>
              </a:spcBef>
              <a:spcAft>
                <a:spcPts val="0"/>
              </a:spcAft>
              <a:buNone/>
            </a:pPr>
            <a:r>
              <a:rPr b="1" lang="en-US" sz="2400">
                <a:solidFill>
                  <a:srgbClr val="FF0000"/>
                </a:solidFill>
                <a:latin typeface="Calibri"/>
                <a:ea typeface="Calibri"/>
                <a:cs typeface="Calibri"/>
                <a:sym typeface="Calibri"/>
              </a:rPr>
              <a:t>48,4 %</a:t>
            </a:r>
            <a:endParaRPr/>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9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688" name="Google Shape;688;p91"/>
          <p:cNvPicPr preferRelativeResize="0"/>
          <p:nvPr>
            <p:ph idx="1" type="body"/>
          </p:nvPr>
        </p:nvPicPr>
        <p:blipFill rotWithShape="1">
          <a:blip r:embed="rId3">
            <a:alphaModFix/>
          </a:blip>
          <a:srcRect b="0" l="0" r="0" t="0"/>
          <a:stretch/>
        </p:blipFill>
        <p:spPr>
          <a:xfrm>
            <a:off x="32890" y="1"/>
            <a:ext cx="9111110" cy="6857999"/>
          </a:xfrm>
          <a:prstGeom prst="rect">
            <a:avLst/>
          </a:prstGeom>
          <a:noFill/>
          <a:ln>
            <a:noFill/>
          </a:ln>
        </p:spPr>
      </p:pic>
      <p:sp>
        <p:nvSpPr>
          <p:cNvPr id="689" name="Google Shape;689;p91"/>
          <p:cNvSpPr/>
          <p:nvPr/>
        </p:nvSpPr>
        <p:spPr>
          <a:xfrm>
            <a:off x="7210951" y="3647298"/>
            <a:ext cx="1125855" cy="690108"/>
          </a:xfrm>
          <a:prstGeom prst="roundRect">
            <a:avLst>
              <a:gd fmla="val 16667" name="adj"/>
            </a:avLst>
          </a:prstGeom>
          <a:solidFill>
            <a:srgbClr val="DDEAF6"/>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100">
              <a:solidFill>
                <a:schemeClr val="dk1"/>
              </a:solidFill>
              <a:latin typeface="Calibri"/>
              <a:ea typeface="Calibri"/>
              <a:cs typeface="Calibri"/>
              <a:sym typeface="Calibri"/>
            </a:endParaRPr>
          </a:p>
          <a:p>
            <a:pPr indent="0" lvl="0" marL="0" marR="0" rtl="0" algn="ctr">
              <a:spcBef>
                <a:spcPts val="0"/>
              </a:spcBef>
              <a:spcAft>
                <a:spcPts val="0"/>
              </a:spcAft>
              <a:buNone/>
            </a:pPr>
            <a:r>
              <a:rPr b="1" lang="en-US" sz="1100">
                <a:solidFill>
                  <a:schemeClr val="dk1"/>
                </a:solidFill>
                <a:latin typeface="Calibri"/>
                <a:ea typeface="Calibri"/>
                <a:cs typeface="Calibri"/>
                <a:sym typeface="Calibri"/>
              </a:rPr>
              <a:t>UNDECIDED VOTER</a:t>
            </a:r>
            <a:endParaRPr/>
          </a:p>
          <a:p>
            <a:pPr indent="0" lvl="0" marL="0" marR="0" rtl="0" algn="ctr">
              <a:spcBef>
                <a:spcPts val="0"/>
              </a:spcBef>
              <a:spcAft>
                <a:spcPts val="0"/>
              </a:spcAft>
              <a:buNone/>
            </a:pPr>
            <a:r>
              <a:rPr b="1" lang="en-US" sz="2400">
                <a:solidFill>
                  <a:srgbClr val="FF0000"/>
                </a:solidFill>
                <a:latin typeface="Calibri"/>
                <a:ea typeface="Calibri"/>
                <a:cs typeface="Calibri"/>
                <a:sym typeface="Calibri"/>
              </a:rPr>
              <a:t>23,2 %</a:t>
            </a:r>
            <a:endParaRPr/>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9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695" name="Google Shape;695;p92"/>
          <p:cNvPicPr preferRelativeResize="0"/>
          <p:nvPr>
            <p:ph idx="1" type="body"/>
          </p:nvPr>
        </p:nvPicPr>
        <p:blipFill rotWithShape="1">
          <a:blip r:embed="rId3">
            <a:alphaModFix/>
          </a:blip>
          <a:srcRect b="0" l="0" r="0" t="0"/>
          <a:stretch/>
        </p:blipFill>
        <p:spPr>
          <a:xfrm>
            <a:off x="0" y="0"/>
            <a:ext cx="9144000" cy="6858000"/>
          </a:xfrm>
          <a:prstGeom prst="rect">
            <a:avLst/>
          </a:prstGeom>
          <a:noFill/>
          <a:ln>
            <a:noFill/>
          </a:ln>
        </p:spPr>
      </p:pic>
      <p:sp>
        <p:nvSpPr>
          <p:cNvPr id="696" name="Google Shape;696;p92"/>
          <p:cNvSpPr/>
          <p:nvPr/>
        </p:nvSpPr>
        <p:spPr>
          <a:xfrm>
            <a:off x="7210951" y="3647298"/>
            <a:ext cx="1125855" cy="690108"/>
          </a:xfrm>
          <a:prstGeom prst="roundRect">
            <a:avLst>
              <a:gd fmla="val 16667" name="adj"/>
            </a:avLst>
          </a:prstGeom>
          <a:solidFill>
            <a:srgbClr val="DDEAF6"/>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100">
              <a:solidFill>
                <a:schemeClr val="dk1"/>
              </a:solidFill>
              <a:latin typeface="Calibri"/>
              <a:ea typeface="Calibri"/>
              <a:cs typeface="Calibri"/>
              <a:sym typeface="Calibri"/>
            </a:endParaRPr>
          </a:p>
          <a:p>
            <a:pPr indent="0" lvl="0" marL="0" marR="0" rtl="0" algn="ctr">
              <a:spcBef>
                <a:spcPts val="0"/>
              </a:spcBef>
              <a:spcAft>
                <a:spcPts val="0"/>
              </a:spcAft>
              <a:buNone/>
            </a:pPr>
            <a:r>
              <a:rPr b="1" lang="en-US" sz="1100">
                <a:solidFill>
                  <a:schemeClr val="dk1"/>
                </a:solidFill>
                <a:latin typeface="Calibri"/>
                <a:ea typeface="Calibri"/>
                <a:cs typeface="Calibri"/>
                <a:sym typeface="Calibri"/>
              </a:rPr>
              <a:t>UNDECIDED VOTER</a:t>
            </a:r>
            <a:endParaRPr/>
          </a:p>
          <a:p>
            <a:pPr indent="0" lvl="0" marL="0" marR="0" rtl="0" algn="ctr">
              <a:spcBef>
                <a:spcPts val="0"/>
              </a:spcBef>
              <a:spcAft>
                <a:spcPts val="0"/>
              </a:spcAft>
              <a:buNone/>
            </a:pPr>
            <a:r>
              <a:rPr b="1" lang="en-US" sz="2400">
                <a:solidFill>
                  <a:srgbClr val="FF0000"/>
                </a:solidFill>
                <a:latin typeface="Calibri"/>
                <a:ea typeface="Calibri"/>
                <a:cs typeface="Calibri"/>
                <a:sym typeface="Calibri"/>
              </a:rPr>
              <a:t>44,4 %</a:t>
            </a:r>
            <a:endParaRPr/>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pic>
        <p:nvPicPr>
          <p:cNvPr id="701" name="Google Shape;701;p93"/>
          <p:cNvPicPr preferRelativeResize="0"/>
          <p:nvPr/>
        </p:nvPicPr>
        <p:blipFill rotWithShape="1">
          <a:blip r:embed="rId3">
            <a:alphaModFix/>
          </a:blip>
          <a:srcRect b="0" l="0" r="0" t="0"/>
          <a:stretch/>
        </p:blipFill>
        <p:spPr>
          <a:xfrm>
            <a:off x="0" y="-6376"/>
            <a:ext cx="9144000" cy="6864375"/>
          </a:xfrm>
          <a:prstGeom prst="rect">
            <a:avLst/>
          </a:prstGeom>
          <a:noFill/>
          <a:ln>
            <a:noFill/>
          </a:ln>
        </p:spPr>
      </p:pic>
      <p:sp>
        <p:nvSpPr>
          <p:cNvPr id="702" name="Google Shape;702;p9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703" name="Google Shape;703;p93"/>
          <p:cNvSpPr/>
          <p:nvPr/>
        </p:nvSpPr>
        <p:spPr>
          <a:xfrm>
            <a:off x="7210951" y="3497943"/>
            <a:ext cx="1125855" cy="839463"/>
          </a:xfrm>
          <a:prstGeom prst="roundRect">
            <a:avLst>
              <a:gd fmla="val 16667" name="adj"/>
            </a:avLst>
          </a:prstGeom>
          <a:solidFill>
            <a:srgbClr val="DDEAF6"/>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100">
              <a:solidFill>
                <a:schemeClr val="dk1"/>
              </a:solidFill>
              <a:latin typeface="Calibri"/>
              <a:ea typeface="Calibri"/>
              <a:cs typeface="Calibri"/>
              <a:sym typeface="Calibri"/>
            </a:endParaRPr>
          </a:p>
          <a:p>
            <a:pPr indent="0" lvl="0" marL="0" marR="0" rtl="0" algn="ctr">
              <a:spcBef>
                <a:spcPts val="0"/>
              </a:spcBef>
              <a:spcAft>
                <a:spcPts val="0"/>
              </a:spcAft>
              <a:buNone/>
            </a:pPr>
            <a:r>
              <a:rPr b="1" lang="en-US" sz="1100">
                <a:solidFill>
                  <a:schemeClr val="dk1"/>
                </a:solidFill>
                <a:latin typeface="Calibri"/>
                <a:ea typeface="Calibri"/>
                <a:cs typeface="Calibri"/>
                <a:sym typeface="Calibri"/>
              </a:rPr>
              <a:t>UNDECIDED VOTER4</a:t>
            </a:r>
            <a:endParaRPr/>
          </a:p>
          <a:p>
            <a:pPr indent="0" lvl="0" marL="0" marR="0" rtl="0" algn="ctr">
              <a:spcBef>
                <a:spcPts val="0"/>
              </a:spcBef>
              <a:spcAft>
                <a:spcPts val="0"/>
              </a:spcAft>
              <a:buNone/>
            </a:pPr>
            <a:r>
              <a:rPr b="1" lang="en-US" sz="2400">
                <a:solidFill>
                  <a:srgbClr val="FF0000"/>
                </a:solidFill>
                <a:latin typeface="Calibri"/>
                <a:ea typeface="Calibri"/>
                <a:cs typeface="Calibri"/>
                <a:sym typeface="Calibri"/>
              </a:rPr>
              <a:t>31,6 %</a:t>
            </a:r>
            <a:endParaRPr/>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31"/>
          <p:cNvPicPr preferRelativeResize="0"/>
          <p:nvPr/>
        </p:nvPicPr>
        <p:blipFill rotWithShape="1">
          <a:blip r:embed="rId3">
            <a:alphaModFix/>
          </a:blip>
          <a:srcRect b="0" l="0" r="0" t="0"/>
          <a:stretch/>
        </p:blipFill>
        <p:spPr>
          <a:xfrm>
            <a:off x="1" y="0"/>
            <a:ext cx="9107714" cy="6858000"/>
          </a:xfrm>
          <a:prstGeom prst="rect">
            <a:avLst/>
          </a:prstGeom>
          <a:noFill/>
          <a:ln>
            <a:noFill/>
          </a:ln>
        </p:spPr>
      </p:pic>
      <p:pic>
        <p:nvPicPr>
          <p:cNvPr id="204" name="Google Shape;204;p31"/>
          <p:cNvPicPr preferRelativeResize="0"/>
          <p:nvPr/>
        </p:nvPicPr>
        <p:blipFill rotWithShape="1">
          <a:blip r:embed="rId4">
            <a:alphaModFix/>
          </a:blip>
          <a:srcRect b="0" l="0" r="0" t="0"/>
          <a:stretch/>
        </p:blipFill>
        <p:spPr>
          <a:xfrm>
            <a:off x="18144" y="0"/>
            <a:ext cx="9107714" cy="68580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94"/>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709" name="Google Shape;709;p94"/>
          <p:cNvPicPr preferRelativeResize="0"/>
          <p:nvPr>
            <p:ph idx="1" type="body"/>
          </p:nvPr>
        </p:nvPicPr>
        <p:blipFill rotWithShape="1">
          <a:blip r:embed="rId3">
            <a:alphaModFix/>
          </a:blip>
          <a:srcRect b="0" l="0" r="0" t="0"/>
          <a:stretch/>
        </p:blipFill>
        <p:spPr>
          <a:xfrm>
            <a:off x="0" y="0"/>
            <a:ext cx="9144000" cy="6858000"/>
          </a:xfrm>
          <a:prstGeom prst="rect">
            <a:avLst/>
          </a:prstGeom>
          <a:noFill/>
          <a:ln>
            <a:noFill/>
          </a:ln>
        </p:spPr>
      </p:pic>
      <p:sp>
        <p:nvSpPr>
          <p:cNvPr id="710" name="Google Shape;710;p94"/>
          <p:cNvSpPr/>
          <p:nvPr/>
        </p:nvSpPr>
        <p:spPr>
          <a:xfrm>
            <a:off x="7210951" y="3647298"/>
            <a:ext cx="1125855" cy="690108"/>
          </a:xfrm>
          <a:prstGeom prst="roundRect">
            <a:avLst>
              <a:gd fmla="val 16667" name="adj"/>
            </a:avLst>
          </a:prstGeom>
          <a:solidFill>
            <a:srgbClr val="DDEAF6"/>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100">
              <a:solidFill>
                <a:schemeClr val="dk1"/>
              </a:solidFill>
              <a:latin typeface="Calibri"/>
              <a:ea typeface="Calibri"/>
              <a:cs typeface="Calibri"/>
              <a:sym typeface="Calibri"/>
            </a:endParaRPr>
          </a:p>
          <a:p>
            <a:pPr indent="0" lvl="0" marL="0" marR="0" rtl="0" algn="ctr">
              <a:spcBef>
                <a:spcPts val="0"/>
              </a:spcBef>
              <a:spcAft>
                <a:spcPts val="0"/>
              </a:spcAft>
              <a:buNone/>
            </a:pPr>
            <a:r>
              <a:rPr b="1" lang="en-US" sz="1100">
                <a:solidFill>
                  <a:schemeClr val="dk1"/>
                </a:solidFill>
                <a:latin typeface="Calibri"/>
                <a:ea typeface="Calibri"/>
                <a:cs typeface="Calibri"/>
                <a:sym typeface="Calibri"/>
              </a:rPr>
              <a:t>UNDECIDED VOTER4</a:t>
            </a:r>
            <a:endParaRPr/>
          </a:p>
          <a:p>
            <a:pPr indent="0" lvl="0" marL="0" marR="0" rtl="0" algn="ctr">
              <a:spcBef>
                <a:spcPts val="0"/>
              </a:spcBef>
              <a:spcAft>
                <a:spcPts val="0"/>
              </a:spcAft>
              <a:buNone/>
            </a:pPr>
            <a:r>
              <a:rPr b="1" lang="en-US" sz="2400">
                <a:solidFill>
                  <a:srgbClr val="FF0000"/>
                </a:solidFill>
                <a:latin typeface="Calibri"/>
                <a:ea typeface="Calibri"/>
                <a:cs typeface="Calibri"/>
                <a:sym typeface="Calibri"/>
              </a:rPr>
              <a:t>30,6 %</a:t>
            </a:r>
            <a:endParaRPr/>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9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716" name="Google Shape;716;p95"/>
          <p:cNvPicPr preferRelativeResize="0"/>
          <p:nvPr>
            <p:ph idx="1" type="body"/>
          </p:nvPr>
        </p:nvPicPr>
        <p:blipFill rotWithShape="1">
          <a:blip r:embed="rId3">
            <a:alphaModFix/>
          </a:blip>
          <a:srcRect b="0" l="0" r="0" t="0"/>
          <a:stretch/>
        </p:blipFill>
        <p:spPr>
          <a:xfrm>
            <a:off x="0" y="1"/>
            <a:ext cx="9144000" cy="6832601"/>
          </a:xfrm>
          <a:prstGeom prst="rect">
            <a:avLst/>
          </a:prstGeom>
          <a:noFill/>
          <a:ln>
            <a:noFill/>
          </a:ln>
        </p:spPr>
      </p:pic>
      <p:sp>
        <p:nvSpPr>
          <p:cNvPr id="717" name="Google Shape;717;p95"/>
          <p:cNvSpPr/>
          <p:nvPr/>
        </p:nvSpPr>
        <p:spPr>
          <a:xfrm>
            <a:off x="6863715" y="3571536"/>
            <a:ext cx="1125855" cy="690108"/>
          </a:xfrm>
          <a:prstGeom prst="roundRect">
            <a:avLst>
              <a:gd fmla="val 16667" name="adj"/>
            </a:avLst>
          </a:prstGeom>
          <a:solidFill>
            <a:srgbClr val="DDEAF6"/>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100">
              <a:solidFill>
                <a:schemeClr val="dk1"/>
              </a:solidFill>
              <a:latin typeface="Calibri"/>
              <a:ea typeface="Calibri"/>
              <a:cs typeface="Calibri"/>
              <a:sym typeface="Calibri"/>
            </a:endParaRPr>
          </a:p>
          <a:p>
            <a:pPr indent="0" lvl="0" marL="0" marR="0" rtl="0" algn="ctr">
              <a:spcBef>
                <a:spcPts val="0"/>
              </a:spcBef>
              <a:spcAft>
                <a:spcPts val="0"/>
              </a:spcAft>
              <a:buNone/>
            </a:pPr>
            <a:r>
              <a:rPr b="1" lang="en-US" sz="1100">
                <a:solidFill>
                  <a:schemeClr val="dk1"/>
                </a:solidFill>
                <a:latin typeface="Calibri"/>
                <a:ea typeface="Calibri"/>
                <a:cs typeface="Calibri"/>
                <a:sym typeface="Calibri"/>
              </a:rPr>
              <a:t>UNDECIDED VOTER</a:t>
            </a:r>
            <a:endParaRPr/>
          </a:p>
          <a:p>
            <a:pPr indent="0" lvl="0" marL="0" marR="0" rtl="0" algn="ctr">
              <a:spcBef>
                <a:spcPts val="0"/>
              </a:spcBef>
              <a:spcAft>
                <a:spcPts val="0"/>
              </a:spcAft>
              <a:buNone/>
            </a:pPr>
            <a:r>
              <a:rPr b="1" lang="en-US" sz="2400">
                <a:solidFill>
                  <a:srgbClr val="FF0000"/>
                </a:solidFill>
                <a:latin typeface="Calibri"/>
                <a:ea typeface="Calibri"/>
                <a:cs typeface="Calibri"/>
                <a:sym typeface="Calibri"/>
              </a:rPr>
              <a:t>57,9 %</a:t>
            </a:r>
            <a:endParaRPr/>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pic>
        <p:nvPicPr>
          <p:cNvPr id="722" name="Google Shape;722;p96"/>
          <p:cNvPicPr preferRelativeResize="0"/>
          <p:nvPr>
            <p:ph idx="1" type="body"/>
          </p:nvPr>
        </p:nvPicPr>
        <p:blipFill rotWithShape="1">
          <a:blip r:embed="rId3">
            <a:alphaModFix/>
          </a:blip>
          <a:srcRect b="0" l="0" r="0" t="0"/>
          <a:stretch/>
        </p:blipFill>
        <p:spPr>
          <a:xfrm>
            <a:off x="0" y="2518"/>
            <a:ext cx="9144000" cy="6899581"/>
          </a:xfrm>
          <a:prstGeom prst="rect">
            <a:avLst/>
          </a:prstGeom>
          <a:noFill/>
          <a:ln>
            <a:noFill/>
          </a:ln>
        </p:spPr>
      </p:pic>
      <p:sp>
        <p:nvSpPr>
          <p:cNvPr id="723" name="Google Shape;723;p96"/>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724" name="Google Shape;724;p96"/>
          <p:cNvSpPr/>
          <p:nvPr/>
        </p:nvSpPr>
        <p:spPr>
          <a:xfrm>
            <a:off x="7080885" y="3178539"/>
            <a:ext cx="1125855" cy="690108"/>
          </a:xfrm>
          <a:prstGeom prst="roundRect">
            <a:avLst>
              <a:gd fmla="val 16667" name="adj"/>
            </a:avLst>
          </a:prstGeom>
          <a:solidFill>
            <a:srgbClr val="DDEAF6"/>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100">
              <a:solidFill>
                <a:schemeClr val="dk1"/>
              </a:solidFill>
              <a:latin typeface="Calibri"/>
              <a:ea typeface="Calibri"/>
              <a:cs typeface="Calibri"/>
              <a:sym typeface="Calibri"/>
            </a:endParaRPr>
          </a:p>
          <a:p>
            <a:pPr indent="0" lvl="0" marL="0" marR="0" rtl="0" algn="ctr">
              <a:spcBef>
                <a:spcPts val="0"/>
              </a:spcBef>
              <a:spcAft>
                <a:spcPts val="0"/>
              </a:spcAft>
              <a:buNone/>
            </a:pPr>
            <a:r>
              <a:rPr b="1" lang="en-US" sz="1100">
                <a:solidFill>
                  <a:schemeClr val="dk1"/>
                </a:solidFill>
                <a:latin typeface="Calibri"/>
                <a:ea typeface="Calibri"/>
                <a:cs typeface="Calibri"/>
                <a:sym typeface="Calibri"/>
              </a:rPr>
              <a:t>UNDECIDED VOTER</a:t>
            </a:r>
            <a:endParaRPr/>
          </a:p>
          <a:p>
            <a:pPr indent="0" lvl="0" marL="0" marR="0" rtl="0" algn="ctr">
              <a:spcBef>
                <a:spcPts val="0"/>
              </a:spcBef>
              <a:spcAft>
                <a:spcPts val="0"/>
              </a:spcAft>
              <a:buNone/>
            </a:pPr>
            <a:r>
              <a:rPr b="1" lang="en-US" sz="2400">
                <a:solidFill>
                  <a:srgbClr val="FF0000"/>
                </a:solidFill>
                <a:latin typeface="Calibri"/>
                <a:ea typeface="Calibri"/>
                <a:cs typeface="Calibri"/>
                <a:sym typeface="Calibri"/>
              </a:rPr>
              <a:t>40,6 %</a:t>
            </a:r>
            <a:endParaRPr/>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32"/>
          <p:cNvPicPr preferRelativeResize="0"/>
          <p:nvPr/>
        </p:nvPicPr>
        <p:blipFill rotWithShape="1">
          <a:blip r:embed="rId3">
            <a:alphaModFix/>
          </a:blip>
          <a:srcRect b="0" l="0" r="0" t="0"/>
          <a:stretch/>
        </p:blipFill>
        <p:spPr>
          <a:xfrm>
            <a:off x="18144" y="0"/>
            <a:ext cx="9107714" cy="6858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33"/>
          <p:cNvPicPr preferRelativeResize="0"/>
          <p:nvPr/>
        </p:nvPicPr>
        <p:blipFill rotWithShape="1">
          <a:blip r:embed="rId3">
            <a:alphaModFix/>
          </a:blip>
          <a:srcRect b="0" l="0" r="0" t="0"/>
          <a:stretch/>
        </p:blipFill>
        <p:spPr>
          <a:xfrm>
            <a:off x="18144" y="0"/>
            <a:ext cx="9107714" cy="6858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